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6.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315" r:id="rId2"/>
    <p:sldId id="288" r:id="rId3"/>
    <p:sldId id="599" r:id="rId4"/>
    <p:sldId id="617" r:id="rId5"/>
    <p:sldId id="606" r:id="rId6"/>
    <p:sldId id="633" r:id="rId7"/>
    <p:sldId id="634" r:id="rId8"/>
    <p:sldId id="635" r:id="rId9"/>
    <p:sldId id="636" r:id="rId10"/>
    <p:sldId id="637" r:id="rId11"/>
    <p:sldId id="607" r:id="rId12"/>
    <p:sldId id="609" r:id="rId13"/>
    <p:sldId id="619" r:id="rId14"/>
    <p:sldId id="620" r:id="rId15"/>
    <p:sldId id="621" r:id="rId16"/>
    <p:sldId id="622" r:id="rId17"/>
    <p:sldId id="623" r:id="rId18"/>
    <p:sldId id="624" r:id="rId19"/>
    <p:sldId id="625" r:id="rId20"/>
    <p:sldId id="626" r:id="rId21"/>
    <p:sldId id="627" r:id="rId22"/>
    <p:sldId id="628" r:id="rId23"/>
    <p:sldId id="629" r:id="rId24"/>
    <p:sldId id="630" r:id="rId25"/>
    <p:sldId id="631" r:id="rId26"/>
    <p:sldId id="632" r:id="rId27"/>
    <p:sldId id="610" r:id="rId28"/>
    <p:sldId id="611" r:id="rId29"/>
    <p:sldId id="612" r:id="rId30"/>
    <p:sldId id="613" r:id="rId31"/>
    <p:sldId id="614" r:id="rId32"/>
    <p:sldId id="615" r:id="rId33"/>
    <p:sldId id="616" r:id="rId34"/>
    <p:sldId id="603"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59" autoAdjust="0"/>
    <p:restoredTop sz="94660"/>
  </p:normalViewPr>
  <p:slideViewPr>
    <p:cSldViewPr snapToGrid="0">
      <p:cViewPr varScale="1">
        <p:scale>
          <a:sx n="73" d="100"/>
          <a:sy n="73" d="100"/>
        </p:scale>
        <p:origin x="-462" y="-102"/>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1B55E9-D943-4653-9D7D-E08959BECC94}" type="datetimeFigureOut">
              <a:rPr lang="en-US" smtClean="0"/>
              <a:pPr/>
              <a:t>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6E8417-DD5B-4AD6-AEC5-37131C16CEE3}" type="slidenum">
              <a:rPr lang="en-US" smtClean="0"/>
              <a:pPr/>
              <a:t>‹#›</a:t>
            </a:fld>
            <a:endParaRPr lang="en-US"/>
          </a:p>
        </p:txBody>
      </p:sp>
    </p:spTree>
    <p:extLst>
      <p:ext uri="{BB962C8B-B14F-4D97-AF65-F5344CB8AC3E}">
        <p14:creationId xmlns="" xmlns:p14="http://schemas.microsoft.com/office/powerpoint/2010/main" val="2037906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01-02-2021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a:t>
            </a:fld>
            <a:endParaRPr lang="en-US"/>
          </a:p>
        </p:txBody>
      </p:sp>
    </p:spTree>
    <p:extLst>
      <p:ext uri="{BB962C8B-B14F-4D97-AF65-F5344CB8AC3E}">
        <p14:creationId xmlns="" xmlns:p14="http://schemas.microsoft.com/office/powerpoint/2010/main" val="2328431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3F9021-1A3D-4340-984B-22AE378FE5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D1DD1B02-A57E-4318-ABCB-4F8CAC6755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173EAD17-8E17-4090-B1AF-002B46CD0BAA}"/>
              </a:ext>
            </a:extLst>
          </p:cNvPr>
          <p:cNvSpPr>
            <a:spLocks noGrp="1"/>
          </p:cNvSpPr>
          <p:nvPr>
            <p:ph type="dt" sz="half" idx="10"/>
          </p:nvPr>
        </p:nvSpPr>
        <p:spPr/>
        <p:txBody>
          <a:bodyPr/>
          <a:lstStyle/>
          <a:p>
            <a:fld id="{A298D65C-48D1-4B06-9C5D-E8087A7694C5}" type="datetimeFigureOut">
              <a:rPr lang="en-US" smtClean="0"/>
              <a:pPr/>
              <a:t>2/1/2021</a:t>
            </a:fld>
            <a:endParaRPr lang="en-US"/>
          </a:p>
        </p:txBody>
      </p:sp>
      <p:sp>
        <p:nvSpPr>
          <p:cNvPr id="5" name="Footer Placeholder 4">
            <a:extLst>
              <a:ext uri="{FF2B5EF4-FFF2-40B4-BE49-F238E27FC236}">
                <a16:creationId xmlns="" xmlns:a16="http://schemas.microsoft.com/office/drawing/2014/main" id="{D7B53C67-5F1E-4EAD-B15F-2029FF8189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EE1CF2CB-58CA-4A66-95D7-CA21BBA4DC57}"/>
              </a:ext>
            </a:extLst>
          </p:cNvPr>
          <p:cNvSpPr>
            <a:spLocks noGrp="1"/>
          </p:cNvSpPr>
          <p:nvPr>
            <p:ph type="sldNum" sz="quarter" idx="12"/>
          </p:nvPr>
        </p:nvSpPr>
        <p:spPr/>
        <p:txBody>
          <a:bodyPr/>
          <a:lstStyle/>
          <a:p>
            <a:fld id="{2073BA58-87E6-4A80-9C23-907073F4007C}" type="slidenum">
              <a:rPr lang="en-US" smtClean="0"/>
              <a:pPr/>
              <a:t>‹#›</a:t>
            </a:fld>
            <a:endParaRPr lang="en-US"/>
          </a:p>
        </p:txBody>
      </p:sp>
    </p:spTree>
    <p:extLst>
      <p:ext uri="{BB962C8B-B14F-4D97-AF65-F5344CB8AC3E}">
        <p14:creationId xmlns="" xmlns:p14="http://schemas.microsoft.com/office/powerpoint/2010/main" val="2062647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3B4CA00-42E3-43EC-983C-F9D6C82D61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3613D35A-05B1-4D03-BCB1-03CD95D1B7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E63620BB-EFF6-4EC6-AAA8-C8BEFC462FBF}"/>
              </a:ext>
            </a:extLst>
          </p:cNvPr>
          <p:cNvSpPr>
            <a:spLocks noGrp="1"/>
          </p:cNvSpPr>
          <p:nvPr>
            <p:ph type="dt" sz="half" idx="10"/>
          </p:nvPr>
        </p:nvSpPr>
        <p:spPr/>
        <p:txBody>
          <a:bodyPr/>
          <a:lstStyle/>
          <a:p>
            <a:fld id="{A298D65C-48D1-4B06-9C5D-E8087A7694C5}" type="datetimeFigureOut">
              <a:rPr lang="en-US" smtClean="0"/>
              <a:pPr/>
              <a:t>2/1/2021</a:t>
            </a:fld>
            <a:endParaRPr lang="en-US"/>
          </a:p>
        </p:txBody>
      </p:sp>
      <p:sp>
        <p:nvSpPr>
          <p:cNvPr id="5" name="Footer Placeholder 4">
            <a:extLst>
              <a:ext uri="{FF2B5EF4-FFF2-40B4-BE49-F238E27FC236}">
                <a16:creationId xmlns="" xmlns:a16="http://schemas.microsoft.com/office/drawing/2014/main" id="{F0F6E7DC-12D5-4413-B8D0-388A4D2158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4D934465-D176-45A2-9103-C1E2B44558BA}"/>
              </a:ext>
            </a:extLst>
          </p:cNvPr>
          <p:cNvSpPr>
            <a:spLocks noGrp="1"/>
          </p:cNvSpPr>
          <p:nvPr>
            <p:ph type="sldNum" sz="quarter" idx="12"/>
          </p:nvPr>
        </p:nvSpPr>
        <p:spPr/>
        <p:txBody>
          <a:bodyPr/>
          <a:lstStyle/>
          <a:p>
            <a:fld id="{2073BA58-87E6-4A80-9C23-907073F4007C}" type="slidenum">
              <a:rPr lang="en-US" smtClean="0"/>
              <a:pPr/>
              <a:t>‹#›</a:t>
            </a:fld>
            <a:endParaRPr lang="en-US"/>
          </a:p>
        </p:txBody>
      </p:sp>
    </p:spTree>
    <p:extLst>
      <p:ext uri="{BB962C8B-B14F-4D97-AF65-F5344CB8AC3E}">
        <p14:creationId xmlns="" xmlns:p14="http://schemas.microsoft.com/office/powerpoint/2010/main" val="3544108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4F3B99D1-CA11-45B3-B500-C0AC16585E5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66155F04-3BBF-4603-AA1D-9942A985F2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7F2B925-6525-46CC-ACCB-C3ABCB66AA56}"/>
              </a:ext>
            </a:extLst>
          </p:cNvPr>
          <p:cNvSpPr>
            <a:spLocks noGrp="1"/>
          </p:cNvSpPr>
          <p:nvPr>
            <p:ph type="dt" sz="half" idx="10"/>
          </p:nvPr>
        </p:nvSpPr>
        <p:spPr/>
        <p:txBody>
          <a:bodyPr/>
          <a:lstStyle/>
          <a:p>
            <a:fld id="{A298D65C-48D1-4B06-9C5D-E8087A7694C5}" type="datetimeFigureOut">
              <a:rPr lang="en-US" smtClean="0"/>
              <a:pPr/>
              <a:t>2/1/2021</a:t>
            </a:fld>
            <a:endParaRPr lang="en-US"/>
          </a:p>
        </p:txBody>
      </p:sp>
      <p:sp>
        <p:nvSpPr>
          <p:cNvPr id="5" name="Footer Placeholder 4">
            <a:extLst>
              <a:ext uri="{FF2B5EF4-FFF2-40B4-BE49-F238E27FC236}">
                <a16:creationId xmlns="" xmlns:a16="http://schemas.microsoft.com/office/drawing/2014/main" id="{A25ED756-3E5A-41CC-BBC8-33809269FC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3C8BEC3A-BAFC-4E77-8007-C6BC94149285}"/>
              </a:ext>
            </a:extLst>
          </p:cNvPr>
          <p:cNvSpPr>
            <a:spLocks noGrp="1"/>
          </p:cNvSpPr>
          <p:nvPr>
            <p:ph type="sldNum" sz="quarter" idx="12"/>
          </p:nvPr>
        </p:nvSpPr>
        <p:spPr/>
        <p:txBody>
          <a:bodyPr/>
          <a:lstStyle/>
          <a:p>
            <a:fld id="{2073BA58-87E6-4A80-9C23-907073F4007C}" type="slidenum">
              <a:rPr lang="en-US" smtClean="0"/>
              <a:pPr/>
              <a:t>‹#›</a:t>
            </a:fld>
            <a:endParaRPr lang="en-US"/>
          </a:p>
        </p:txBody>
      </p:sp>
    </p:spTree>
    <p:extLst>
      <p:ext uri="{BB962C8B-B14F-4D97-AF65-F5344CB8AC3E}">
        <p14:creationId xmlns="" xmlns:p14="http://schemas.microsoft.com/office/powerpoint/2010/main" val="2291099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6E7BB1F-0512-48D9-A359-F34103E7BB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144F7BD9-F5E5-4615-978A-711F0ACE4B2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9795E06A-3B20-454C-A507-0B9EB6CBBE07}"/>
              </a:ext>
            </a:extLst>
          </p:cNvPr>
          <p:cNvSpPr>
            <a:spLocks noGrp="1"/>
          </p:cNvSpPr>
          <p:nvPr>
            <p:ph type="dt" sz="half" idx="10"/>
          </p:nvPr>
        </p:nvSpPr>
        <p:spPr/>
        <p:txBody>
          <a:bodyPr/>
          <a:lstStyle/>
          <a:p>
            <a:fld id="{A298D65C-48D1-4B06-9C5D-E8087A7694C5}" type="datetimeFigureOut">
              <a:rPr lang="en-US" smtClean="0"/>
              <a:pPr/>
              <a:t>2/1/2021</a:t>
            </a:fld>
            <a:endParaRPr lang="en-US"/>
          </a:p>
        </p:txBody>
      </p:sp>
      <p:sp>
        <p:nvSpPr>
          <p:cNvPr id="5" name="Footer Placeholder 4">
            <a:extLst>
              <a:ext uri="{FF2B5EF4-FFF2-40B4-BE49-F238E27FC236}">
                <a16:creationId xmlns="" xmlns:a16="http://schemas.microsoft.com/office/drawing/2014/main" id="{B01896D0-9751-417E-90C3-D4ABF24E0E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775C850B-483E-4CB1-AF37-8994BE142602}"/>
              </a:ext>
            </a:extLst>
          </p:cNvPr>
          <p:cNvSpPr>
            <a:spLocks noGrp="1"/>
          </p:cNvSpPr>
          <p:nvPr>
            <p:ph type="sldNum" sz="quarter" idx="12"/>
          </p:nvPr>
        </p:nvSpPr>
        <p:spPr/>
        <p:txBody>
          <a:bodyPr/>
          <a:lstStyle/>
          <a:p>
            <a:fld id="{2073BA58-87E6-4A80-9C23-907073F4007C}" type="slidenum">
              <a:rPr lang="en-US" smtClean="0"/>
              <a:pPr/>
              <a:t>‹#›</a:t>
            </a:fld>
            <a:endParaRPr lang="en-US"/>
          </a:p>
        </p:txBody>
      </p:sp>
    </p:spTree>
    <p:extLst>
      <p:ext uri="{BB962C8B-B14F-4D97-AF65-F5344CB8AC3E}">
        <p14:creationId xmlns="" xmlns:p14="http://schemas.microsoft.com/office/powerpoint/2010/main" val="1251540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7D47F9-7553-4D98-8444-B1EFDAEC0B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5A5DC37-8BD3-4EFE-838D-01CAC6D72F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BB70A8F7-48F0-407C-92D5-C0B5C2ADEB05}"/>
              </a:ext>
            </a:extLst>
          </p:cNvPr>
          <p:cNvSpPr>
            <a:spLocks noGrp="1"/>
          </p:cNvSpPr>
          <p:nvPr>
            <p:ph type="dt" sz="half" idx="10"/>
          </p:nvPr>
        </p:nvSpPr>
        <p:spPr/>
        <p:txBody>
          <a:bodyPr/>
          <a:lstStyle/>
          <a:p>
            <a:fld id="{A298D65C-48D1-4B06-9C5D-E8087A7694C5}" type="datetimeFigureOut">
              <a:rPr lang="en-US" smtClean="0"/>
              <a:pPr/>
              <a:t>2/1/2021</a:t>
            </a:fld>
            <a:endParaRPr lang="en-US"/>
          </a:p>
        </p:txBody>
      </p:sp>
      <p:sp>
        <p:nvSpPr>
          <p:cNvPr id="5" name="Footer Placeholder 4">
            <a:extLst>
              <a:ext uri="{FF2B5EF4-FFF2-40B4-BE49-F238E27FC236}">
                <a16:creationId xmlns="" xmlns:a16="http://schemas.microsoft.com/office/drawing/2014/main" id="{070E8301-68AF-4BAF-9715-AE0D8BBD8D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B2E5E751-BE42-4E66-909F-24A40C55FC32}"/>
              </a:ext>
            </a:extLst>
          </p:cNvPr>
          <p:cNvSpPr>
            <a:spLocks noGrp="1"/>
          </p:cNvSpPr>
          <p:nvPr>
            <p:ph type="sldNum" sz="quarter" idx="12"/>
          </p:nvPr>
        </p:nvSpPr>
        <p:spPr/>
        <p:txBody>
          <a:bodyPr/>
          <a:lstStyle/>
          <a:p>
            <a:fld id="{2073BA58-87E6-4A80-9C23-907073F4007C}" type="slidenum">
              <a:rPr lang="en-US" smtClean="0"/>
              <a:pPr/>
              <a:t>‹#›</a:t>
            </a:fld>
            <a:endParaRPr lang="en-US"/>
          </a:p>
        </p:txBody>
      </p:sp>
    </p:spTree>
    <p:extLst>
      <p:ext uri="{BB962C8B-B14F-4D97-AF65-F5344CB8AC3E}">
        <p14:creationId xmlns="" xmlns:p14="http://schemas.microsoft.com/office/powerpoint/2010/main" val="832208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44821E7-3621-4212-9675-0B3F828615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005C62DD-FF7E-46F9-9559-3C1EFDFF8A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C7DF1DCD-FF0B-4DBD-B460-9B23BD0888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CD73B28B-22B7-4BBD-A850-0341A4B2A90B}"/>
              </a:ext>
            </a:extLst>
          </p:cNvPr>
          <p:cNvSpPr>
            <a:spLocks noGrp="1"/>
          </p:cNvSpPr>
          <p:nvPr>
            <p:ph type="dt" sz="half" idx="10"/>
          </p:nvPr>
        </p:nvSpPr>
        <p:spPr/>
        <p:txBody>
          <a:bodyPr/>
          <a:lstStyle/>
          <a:p>
            <a:fld id="{A298D65C-48D1-4B06-9C5D-E8087A7694C5}" type="datetimeFigureOut">
              <a:rPr lang="en-US" smtClean="0"/>
              <a:pPr/>
              <a:t>2/1/2021</a:t>
            </a:fld>
            <a:endParaRPr lang="en-US"/>
          </a:p>
        </p:txBody>
      </p:sp>
      <p:sp>
        <p:nvSpPr>
          <p:cNvPr id="6" name="Footer Placeholder 5">
            <a:extLst>
              <a:ext uri="{FF2B5EF4-FFF2-40B4-BE49-F238E27FC236}">
                <a16:creationId xmlns="" xmlns:a16="http://schemas.microsoft.com/office/drawing/2014/main" id="{17DDCA06-FD43-43C8-A39B-685889EF58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3D36DF67-8A33-4086-8E29-021031F4E465}"/>
              </a:ext>
            </a:extLst>
          </p:cNvPr>
          <p:cNvSpPr>
            <a:spLocks noGrp="1"/>
          </p:cNvSpPr>
          <p:nvPr>
            <p:ph type="sldNum" sz="quarter" idx="12"/>
          </p:nvPr>
        </p:nvSpPr>
        <p:spPr/>
        <p:txBody>
          <a:bodyPr/>
          <a:lstStyle/>
          <a:p>
            <a:fld id="{2073BA58-87E6-4A80-9C23-907073F4007C}" type="slidenum">
              <a:rPr lang="en-US" smtClean="0"/>
              <a:pPr/>
              <a:t>‹#›</a:t>
            </a:fld>
            <a:endParaRPr lang="en-US"/>
          </a:p>
        </p:txBody>
      </p:sp>
    </p:spTree>
    <p:extLst>
      <p:ext uri="{BB962C8B-B14F-4D97-AF65-F5344CB8AC3E}">
        <p14:creationId xmlns="" xmlns:p14="http://schemas.microsoft.com/office/powerpoint/2010/main" val="4154835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A3FC840-8CF9-43EC-B37F-DDC98418821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DBB63F32-FC93-4EAF-8FAF-C74543F171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5A114942-8680-4A3B-9FE1-C10D4D4AAF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5EF2F431-4701-42B3-BA5D-04023C9BE8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E2473A63-D596-4762-8C5E-DACE98E9280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2ABD9230-A4B2-46EC-877E-C4268898CA9D}"/>
              </a:ext>
            </a:extLst>
          </p:cNvPr>
          <p:cNvSpPr>
            <a:spLocks noGrp="1"/>
          </p:cNvSpPr>
          <p:nvPr>
            <p:ph type="dt" sz="half" idx="10"/>
          </p:nvPr>
        </p:nvSpPr>
        <p:spPr/>
        <p:txBody>
          <a:bodyPr/>
          <a:lstStyle/>
          <a:p>
            <a:fld id="{A298D65C-48D1-4B06-9C5D-E8087A7694C5}" type="datetimeFigureOut">
              <a:rPr lang="en-US" smtClean="0"/>
              <a:pPr/>
              <a:t>2/1/2021</a:t>
            </a:fld>
            <a:endParaRPr lang="en-US"/>
          </a:p>
        </p:txBody>
      </p:sp>
      <p:sp>
        <p:nvSpPr>
          <p:cNvPr id="8" name="Footer Placeholder 7">
            <a:extLst>
              <a:ext uri="{FF2B5EF4-FFF2-40B4-BE49-F238E27FC236}">
                <a16:creationId xmlns="" xmlns:a16="http://schemas.microsoft.com/office/drawing/2014/main" id="{4CB60068-235A-45DA-83DD-5D5A38D3D6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92A1D859-06A5-4BB4-A6A5-9515243A742D}"/>
              </a:ext>
            </a:extLst>
          </p:cNvPr>
          <p:cNvSpPr>
            <a:spLocks noGrp="1"/>
          </p:cNvSpPr>
          <p:nvPr>
            <p:ph type="sldNum" sz="quarter" idx="12"/>
          </p:nvPr>
        </p:nvSpPr>
        <p:spPr/>
        <p:txBody>
          <a:bodyPr/>
          <a:lstStyle/>
          <a:p>
            <a:fld id="{2073BA58-87E6-4A80-9C23-907073F4007C}" type="slidenum">
              <a:rPr lang="en-US" smtClean="0"/>
              <a:pPr/>
              <a:t>‹#›</a:t>
            </a:fld>
            <a:endParaRPr lang="en-US"/>
          </a:p>
        </p:txBody>
      </p:sp>
    </p:spTree>
    <p:extLst>
      <p:ext uri="{BB962C8B-B14F-4D97-AF65-F5344CB8AC3E}">
        <p14:creationId xmlns="" xmlns:p14="http://schemas.microsoft.com/office/powerpoint/2010/main" val="3394145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403D7C5-D473-4346-B7F0-50EFA2AA70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4E47254D-96D5-47D5-B531-9B8E2F60CCEC}"/>
              </a:ext>
            </a:extLst>
          </p:cNvPr>
          <p:cNvSpPr>
            <a:spLocks noGrp="1"/>
          </p:cNvSpPr>
          <p:nvPr>
            <p:ph type="dt" sz="half" idx="10"/>
          </p:nvPr>
        </p:nvSpPr>
        <p:spPr/>
        <p:txBody>
          <a:bodyPr/>
          <a:lstStyle/>
          <a:p>
            <a:fld id="{A298D65C-48D1-4B06-9C5D-E8087A7694C5}" type="datetimeFigureOut">
              <a:rPr lang="en-US" smtClean="0"/>
              <a:pPr/>
              <a:t>2/1/2021</a:t>
            </a:fld>
            <a:endParaRPr lang="en-US"/>
          </a:p>
        </p:txBody>
      </p:sp>
      <p:sp>
        <p:nvSpPr>
          <p:cNvPr id="4" name="Footer Placeholder 3">
            <a:extLst>
              <a:ext uri="{FF2B5EF4-FFF2-40B4-BE49-F238E27FC236}">
                <a16:creationId xmlns="" xmlns:a16="http://schemas.microsoft.com/office/drawing/2014/main" id="{6A8D9FC2-504D-4039-AA88-CD586661BB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17034F5E-7A37-44D6-8277-677143A8C2D7}"/>
              </a:ext>
            </a:extLst>
          </p:cNvPr>
          <p:cNvSpPr>
            <a:spLocks noGrp="1"/>
          </p:cNvSpPr>
          <p:nvPr>
            <p:ph type="sldNum" sz="quarter" idx="12"/>
          </p:nvPr>
        </p:nvSpPr>
        <p:spPr/>
        <p:txBody>
          <a:bodyPr/>
          <a:lstStyle/>
          <a:p>
            <a:fld id="{2073BA58-87E6-4A80-9C23-907073F4007C}" type="slidenum">
              <a:rPr lang="en-US" smtClean="0"/>
              <a:pPr/>
              <a:t>‹#›</a:t>
            </a:fld>
            <a:endParaRPr lang="en-US"/>
          </a:p>
        </p:txBody>
      </p:sp>
    </p:spTree>
    <p:extLst>
      <p:ext uri="{BB962C8B-B14F-4D97-AF65-F5344CB8AC3E}">
        <p14:creationId xmlns="" xmlns:p14="http://schemas.microsoft.com/office/powerpoint/2010/main" val="497128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AF6F1AD4-6ACA-483B-9E08-10DECDFACD55}"/>
              </a:ext>
            </a:extLst>
          </p:cNvPr>
          <p:cNvSpPr>
            <a:spLocks noGrp="1"/>
          </p:cNvSpPr>
          <p:nvPr>
            <p:ph type="dt" sz="half" idx="10"/>
          </p:nvPr>
        </p:nvSpPr>
        <p:spPr/>
        <p:txBody>
          <a:bodyPr/>
          <a:lstStyle/>
          <a:p>
            <a:fld id="{A298D65C-48D1-4B06-9C5D-E8087A7694C5}" type="datetimeFigureOut">
              <a:rPr lang="en-US" smtClean="0"/>
              <a:pPr/>
              <a:t>2/1/2021</a:t>
            </a:fld>
            <a:endParaRPr lang="en-US"/>
          </a:p>
        </p:txBody>
      </p:sp>
      <p:sp>
        <p:nvSpPr>
          <p:cNvPr id="3" name="Footer Placeholder 2">
            <a:extLst>
              <a:ext uri="{FF2B5EF4-FFF2-40B4-BE49-F238E27FC236}">
                <a16:creationId xmlns="" xmlns:a16="http://schemas.microsoft.com/office/drawing/2014/main" id="{6C1FD7E1-38BA-4C8D-AEEA-6EE9948CDB4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741C2C63-2C70-4112-B0B0-3265842FCD7F}"/>
              </a:ext>
            </a:extLst>
          </p:cNvPr>
          <p:cNvSpPr>
            <a:spLocks noGrp="1"/>
          </p:cNvSpPr>
          <p:nvPr>
            <p:ph type="sldNum" sz="quarter" idx="12"/>
          </p:nvPr>
        </p:nvSpPr>
        <p:spPr/>
        <p:txBody>
          <a:bodyPr/>
          <a:lstStyle/>
          <a:p>
            <a:fld id="{2073BA58-87E6-4A80-9C23-907073F4007C}" type="slidenum">
              <a:rPr lang="en-US" smtClean="0"/>
              <a:pPr/>
              <a:t>‹#›</a:t>
            </a:fld>
            <a:endParaRPr lang="en-US"/>
          </a:p>
        </p:txBody>
      </p:sp>
    </p:spTree>
    <p:extLst>
      <p:ext uri="{BB962C8B-B14F-4D97-AF65-F5344CB8AC3E}">
        <p14:creationId xmlns="" xmlns:p14="http://schemas.microsoft.com/office/powerpoint/2010/main" val="1031034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9016307-4C7A-4BA7-AC75-2D1D97461E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76E45610-D4A8-4D85-9A00-DD78D23B63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A8BFA37-E739-48C3-8955-7C17F7ACAF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C237BB3C-7322-4B22-A9C6-9C3EC7135F27}"/>
              </a:ext>
            </a:extLst>
          </p:cNvPr>
          <p:cNvSpPr>
            <a:spLocks noGrp="1"/>
          </p:cNvSpPr>
          <p:nvPr>
            <p:ph type="dt" sz="half" idx="10"/>
          </p:nvPr>
        </p:nvSpPr>
        <p:spPr/>
        <p:txBody>
          <a:bodyPr/>
          <a:lstStyle/>
          <a:p>
            <a:fld id="{A298D65C-48D1-4B06-9C5D-E8087A7694C5}" type="datetimeFigureOut">
              <a:rPr lang="en-US" smtClean="0"/>
              <a:pPr/>
              <a:t>2/1/2021</a:t>
            </a:fld>
            <a:endParaRPr lang="en-US"/>
          </a:p>
        </p:txBody>
      </p:sp>
      <p:sp>
        <p:nvSpPr>
          <p:cNvPr id="6" name="Footer Placeholder 5">
            <a:extLst>
              <a:ext uri="{FF2B5EF4-FFF2-40B4-BE49-F238E27FC236}">
                <a16:creationId xmlns="" xmlns:a16="http://schemas.microsoft.com/office/drawing/2014/main" id="{FC0D78DE-D6E0-4AFF-947A-48659C7628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AA569A45-D31F-45D5-B7A1-7A6BA0D6C707}"/>
              </a:ext>
            </a:extLst>
          </p:cNvPr>
          <p:cNvSpPr>
            <a:spLocks noGrp="1"/>
          </p:cNvSpPr>
          <p:nvPr>
            <p:ph type="sldNum" sz="quarter" idx="12"/>
          </p:nvPr>
        </p:nvSpPr>
        <p:spPr/>
        <p:txBody>
          <a:bodyPr/>
          <a:lstStyle/>
          <a:p>
            <a:fld id="{2073BA58-87E6-4A80-9C23-907073F4007C}" type="slidenum">
              <a:rPr lang="en-US" smtClean="0"/>
              <a:pPr/>
              <a:t>‹#›</a:t>
            </a:fld>
            <a:endParaRPr lang="en-US"/>
          </a:p>
        </p:txBody>
      </p:sp>
    </p:spTree>
    <p:extLst>
      <p:ext uri="{BB962C8B-B14F-4D97-AF65-F5344CB8AC3E}">
        <p14:creationId xmlns="" xmlns:p14="http://schemas.microsoft.com/office/powerpoint/2010/main" val="2777845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A0C6D64-4153-4DFF-90D3-EBD512F7ED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86A86C6F-FB75-460F-B94A-861345C1FB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2B762ADD-5E4C-41FD-B5BE-BE71945F24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609E9EE3-0AED-42A3-9CE1-D410C39E280F}"/>
              </a:ext>
            </a:extLst>
          </p:cNvPr>
          <p:cNvSpPr>
            <a:spLocks noGrp="1"/>
          </p:cNvSpPr>
          <p:nvPr>
            <p:ph type="dt" sz="half" idx="10"/>
          </p:nvPr>
        </p:nvSpPr>
        <p:spPr/>
        <p:txBody>
          <a:bodyPr/>
          <a:lstStyle/>
          <a:p>
            <a:fld id="{A298D65C-48D1-4B06-9C5D-E8087A7694C5}" type="datetimeFigureOut">
              <a:rPr lang="en-US" smtClean="0"/>
              <a:pPr/>
              <a:t>2/1/2021</a:t>
            </a:fld>
            <a:endParaRPr lang="en-US"/>
          </a:p>
        </p:txBody>
      </p:sp>
      <p:sp>
        <p:nvSpPr>
          <p:cNvPr id="6" name="Footer Placeholder 5">
            <a:extLst>
              <a:ext uri="{FF2B5EF4-FFF2-40B4-BE49-F238E27FC236}">
                <a16:creationId xmlns="" xmlns:a16="http://schemas.microsoft.com/office/drawing/2014/main" id="{77848909-4938-4F81-A0D8-D3E0018064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8D9A80D8-5B02-4771-AAFA-EA01C89A060E}"/>
              </a:ext>
            </a:extLst>
          </p:cNvPr>
          <p:cNvSpPr>
            <a:spLocks noGrp="1"/>
          </p:cNvSpPr>
          <p:nvPr>
            <p:ph type="sldNum" sz="quarter" idx="12"/>
          </p:nvPr>
        </p:nvSpPr>
        <p:spPr/>
        <p:txBody>
          <a:bodyPr/>
          <a:lstStyle/>
          <a:p>
            <a:fld id="{2073BA58-87E6-4A80-9C23-907073F4007C}" type="slidenum">
              <a:rPr lang="en-US" smtClean="0"/>
              <a:pPr/>
              <a:t>‹#›</a:t>
            </a:fld>
            <a:endParaRPr lang="en-US"/>
          </a:p>
        </p:txBody>
      </p:sp>
    </p:spTree>
    <p:extLst>
      <p:ext uri="{BB962C8B-B14F-4D97-AF65-F5344CB8AC3E}">
        <p14:creationId xmlns="" xmlns:p14="http://schemas.microsoft.com/office/powerpoint/2010/main" val="4022546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3D68E4FA-B2D4-429B-92D1-D5AD12E80A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621A6673-AA91-44CA-B243-76A4B046BF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398911D-340C-4741-B070-49ADAC9624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98D65C-48D1-4B06-9C5D-E8087A7694C5}" type="datetimeFigureOut">
              <a:rPr lang="en-US" smtClean="0"/>
              <a:pPr/>
              <a:t>2/1/2021</a:t>
            </a:fld>
            <a:endParaRPr lang="en-US"/>
          </a:p>
        </p:txBody>
      </p:sp>
      <p:sp>
        <p:nvSpPr>
          <p:cNvPr id="5" name="Footer Placeholder 4">
            <a:extLst>
              <a:ext uri="{FF2B5EF4-FFF2-40B4-BE49-F238E27FC236}">
                <a16:creationId xmlns="" xmlns:a16="http://schemas.microsoft.com/office/drawing/2014/main" id="{0B8A5309-775E-4EBA-8DED-C773321C70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E09D4C1E-1799-4D4A-95A1-B9CE340C68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73BA58-87E6-4A80-9C23-907073F4007C}" type="slidenum">
              <a:rPr lang="en-US" smtClean="0"/>
              <a:pPr/>
              <a:t>‹#›</a:t>
            </a:fld>
            <a:endParaRPr lang="en-US"/>
          </a:p>
        </p:txBody>
      </p:sp>
    </p:spTree>
    <p:extLst>
      <p:ext uri="{BB962C8B-B14F-4D97-AF65-F5344CB8AC3E}">
        <p14:creationId xmlns="" xmlns:p14="http://schemas.microsoft.com/office/powerpoint/2010/main" val="13861162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video" Target="NULL" TargetMode="External"/><Relationship Id="rId6" Type="http://schemas.openxmlformats.org/officeDocument/2006/relationships/image" Target="../media/image2.png"/><Relationship Id="rId5" Type="http://schemas.microsoft.com/office/2007/relationships/media" Target="NUL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video" Target="NULL" TargetMode="External"/><Relationship Id="rId5" Type="http://schemas.openxmlformats.org/officeDocument/2006/relationships/image" Target="../media/image8.png"/><Relationship Id="rId4" Type="http://schemas.microsoft.com/office/2007/relationships/media" Target="NUL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video" Target="NULL" TargetMode="External"/><Relationship Id="rId5" Type="http://schemas.openxmlformats.org/officeDocument/2006/relationships/image" Target="../media/image9.png"/><Relationship Id="rId4" Type="http://schemas.microsoft.com/office/2007/relationships/media" Target="NUL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en.ecgpedia.org/wiki/Atrial_Fibrillation"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ideo" Target="NULL" TargetMode="External"/><Relationship Id="rId5" Type="http://schemas.openxmlformats.org/officeDocument/2006/relationships/image" Target="../media/image3.png"/><Relationship Id="rId4" Type="http://schemas.microsoft.com/office/2007/relationships/media" Target="NUL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2.jpeg"/><Relationship Id="rId7" Type="http://schemas.openxmlformats.org/officeDocument/2006/relationships/hyperlink" Target="http://www.cvphysiology.com/Arrhythmias/A013b.htm" TargetMode="Externa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hyperlink" Target="http://www.cvphysiology.com/Arrhythmias/A013c.htm" TargetMode="External"/><Relationship Id="rId5" Type="http://schemas.openxmlformats.org/officeDocument/2006/relationships/hyperlink" Target="http://www.cvphysiology.com/Arrhythmias/A013a.htm" TargetMode="External"/><Relationship Id="rId4" Type="http://schemas.openxmlformats.org/officeDocument/2006/relationships/image" Target="../media/image23.jpeg"/></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video" Target="NULL" TargetMode="External"/><Relationship Id="rId5" Type="http://schemas.openxmlformats.org/officeDocument/2006/relationships/image" Target="../media/image27.png"/><Relationship Id="rId4" Type="http://schemas.microsoft.com/office/2007/relationships/media" Target="NUL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video" Target="NULL" TargetMode="External"/><Relationship Id="rId6" Type="http://schemas.microsoft.com/office/2007/relationships/media" Target="NUL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2.png"/><Relationship Id="rId2" Type="http://schemas.openxmlformats.org/officeDocument/2006/relationships/slideLayout" Target="../slideLayouts/slideLayout7.xml"/><Relationship Id="rId1" Type="http://schemas.openxmlformats.org/officeDocument/2006/relationships/video" Target="NULL" TargetMode="External"/><Relationship Id="rId6" Type="http://schemas.microsoft.com/office/2007/relationships/media" Target="NULL"/><Relationship Id="rId5" Type="http://schemas.openxmlformats.org/officeDocument/2006/relationships/image" Target="../media/image1.png"/><Relationship Id="rId4" Type="http://schemas.openxmlformats.org/officeDocument/2006/relationships/image" Target="../media/image31.jpe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video" Target="NULL" TargetMode="External"/><Relationship Id="rId5" Type="http://schemas.openxmlformats.org/officeDocument/2006/relationships/image" Target="../media/image4.png"/><Relationship Id="rId4" Type="http://schemas.microsoft.com/office/2007/relationships/media" Target="NULL"/></Relationships>
</file>

<file path=ppt/slides/_rels/slide3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slideLayout" Target="../slideLayouts/slideLayout7.xml"/><Relationship Id="rId1" Type="http://schemas.openxmlformats.org/officeDocument/2006/relationships/video" Target="NULL" TargetMode="External"/><Relationship Id="rId6" Type="http://schemas.openxmlformats.org/officeDocument/2006/relationships/image" Target="../media/image34.png"/><Relationship Id="rId5" Type="http://schemas.microsoft.com/office/2007/relationships/media" Target="NUL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7.xml"/><Relationship Id="rId1" Type="http://schemas.openxmlformats.org/officeDocument/2006/relationships/video" Target="NULL" TargetMode="External"/><Relationship Id="rId6" Type="http://schemas.openxmlformats.org/officeDocument/2006/relationships/image" Target="../media/image36.png"/><Relationship Id="rId5" Type="http://schemas.microsoft.com/office/2007/relationships/media" Target="NUL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media/image38.png"/><Relationship Id="rId2" Type="http://schemas.openxmlformats.org/officeDocument/2006/relationships/slideLayout" Target="../slideLayouts/slideLayout7.xml"/><Relationship Id="rId1" Type="http://schemas.openxmlformats.org/officeDocument/2006/relationships/video" Target="NULL" TargetMode="External"/><Relationship Id="rId6" Type="http://schemas.microsoft.com/office/2007/relationships/media" Target="NULL"/><Relationship Id="rId5" Type="http://schemas.openxmlformats.org/officeDocument/2006/relationships/image" Target="../media/image1.png"/><Relationship Id="rId4" Type="http://schemas.openxmlformats.org/officeDocument/2006/relationships/image" Target="../media/image37.jpe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video" Target="NULL" TargetMode="External"/><Relationship Id="rId5" Type="http://schemas.openxmlformats.org/officeDocument/2006/relationships/image" Target="../media/image39.png"/><Relationship Id="rId4" Type="http://schemas.microsoft.com/office/2007/relationships/media" Target="NUL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17" Type="http://schemas.openxmlformats.org/officeDocument/2006/relationships/image" Target="../media/image40.png"/><Relationship Id="rId2" Type="http://schemas.openxmlformats.org/officeDocument/2006/relationships/slideLayout" Target="../slideLayouts/slideLayout2.xml"/><Relationship Id="rId16" Type="http://schemas.microsoft.com/office/2007/relationships/media" Target="NULL"/><Relationship Id="rId1" Type="http://schemas.openxmlformats.org/officeDocument/2006/relationships/video" Target="NUL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video" Target="NULL" TargetMode="External"/><Relationship Id="rId5" Type="http://schemas.openxmlformats.org/officeDocument/2006/relationships/image" Target="../media/image5.png"/><Relationship Id="rId4" Type="http://schemas.microsoft.com/office/2007/relationships/media" Target="NUL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video" Target="NULL" TargetMode="External"/><Relationship Id="rId5" Type="http://schemas.openxmlformats.org/officeDocument/2006/relationships/image" Target="../media/image6.png"/><Relationship Id="rId4" Type="http://schemas.microsoft.com/office/2007/relationships/media" Target="NUL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1"/>
            <a:ext cx="12191999" cy="1041009"/>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and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a:t>
            </a:r>
            <a:r>
              <a:rPr lang="en-US" altLang="zh-CN" sz="2000" b="1" dirty="0">
                <a:solidFill>
                  <a:schemeClr val="bg1"/>
                </a:solidFill>
                <a:latin typeface="Tinos"/>
                <a:ea typeface="+mj-ea"/>
                <a:cs typeface="+mj-cs"/>
              </a:rPr>
              <a:t>Course Code : </a:t>
            </a:r>
            <a:r>
              <a:rPr lang="en-US" sz="1800" b="1" i="0" dirty="0">
                <a:solidFill>
                  <a:schemeClr val="bg1"/>
                </a:solidFill>
                <a:effectLst/>
                <a:latin typeface="Arial Narrow" panose="020B0606020202030204" pitchFamily="34" charset="0"/>
              </a:rPr>
              <a:t>BBS01T1008</a:t>
            </a:r>
            <a:r>
              <a:rPr lang="en-US" altLang="zh-CN" sz="2000" b="1" dirty="0">
                <a:solidFill>
                  <a:schemeClr val="bg1"/>
                </a:solidFill>
                <a:latin typeface="Tinos"/>
                <a:ea typeface="+mj-ea"/>
                <a:cs typeface="+mj-cs"/>
              </a:rPr>
              <a:t>	               Course Name:  Biology For Engineers</a:t>
            </a:r>
            <a:endParaRPr kumimoji="0" lang="zh-CN" altLang="en-US" sz="2000" b="1" i="0" u="none" strike="noStrike" kern="1200" cap="none" spc="0" normalizeH="0" baseline="0" noProof="0" dirty="0">
              <a:ln>
                <a:noFill/>
              </a:ln>
              <a:solidFill>
                <a:schemeClr val="bg1"/>
              </a:solidFill>
              <a:effectLst/>
              <a:uLnTx/>
              <a:uFillTx/>
              <a:latin typeface="Tinos"/>
              <a:ea typeface="+mj-ea"/>
              <a:cs typeface="+mj-cs"/>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sz="2000" b="1" i="0" u="none" strike="noStrike" kern="1200" cap="none" spc="0" normalizeH="0" baseline="0" noProof="0" dirty="0">
                <a:ln>
                  <a:noFill/>
                </a:ln>
                <a:solidFill>
                  <a:schemeClr val="bg1"/>
                </a:solidFill>
                <a:effectLst/>
                <a:uLnTx/>
                <a:uFillTx/>
                <a:latin typeface="Tinos"/>
                <a:ea typeface="+mj-ea"/>
                <a:cs typeface="+mj-cs"/>
              </a:rPr>
              <a:t>Name of the Faculty: </a:t>
            </a:r>
            <a:r>
              <a:rPr kumimoji="0" lang="en-IN" altLang="zh-CN" sz="2000" b="1" i="0" u="none" strike="noStrike" kern="1200" cap="none" spc="0" normalizeH="0" baseline="0" noProof="0" dirty="0" err="1">
                <a:ln>
                  <a:noFill/>
                </a:ln>
                <a:solidFill>
                  <a:schemeClr val="bg1"/>
                </a:solidFill>
                <a:effectLst/>
                <a:uLnTx/>
                <a:uFillTx/>
                <a:latin typeface="Tinos"/>
                <a:ea typeface="+mj-ea"/>
                <a:cs typeface="+mj-cs"/>
              </a:rPr>
              <a:t>Dr.</a:t>
            </a:r>
            <a:r>
              <a:rPr kumimoji="0" lang="en-IN" altLang="zh-CN" sz="2000" b="1" i="0" u="none" strike="noStrike" kern="1200" cap="none" spc="0" normalizeH="0" baseline="0" noProof="0" dirty="0">
                <a:ln>
                  <a:noFill/>
                </a:ln>
                <a:solidFill>
                  <a:schemeClr val="bg1"/>
                </a:solidFill>
                <a:effectLst/>
                <a:uLnTx/>
                <a:uFillTx/>
                <a:latin typeface="Tinos"/>
                <a:ea typeface="+mj-ea"/>
                <a:cs typeface="+mj-cs"/>
              </a:rPr>
              <a:t> Meenakshi Singh                                      </a:t>
            </a:r>
            <a:r>
              <a:rPr lang="en-US" altLang="zh-CN" sz="2000" b="1" dirty="0">
                <a:solidFill>
                  <a:schemeClr val="bg1"/>
                </a:solidFill>
                <a:latin typeface="Tinos"/>
              </a:rPr>
              <a:t>Program Name: </a:t>
            </a:r>
            <a:r>
              <a:rPr lang="en-US" altLang="zh-CN" sz="2000" b="1" dirty="0" err="1">
                <a:solidFill>
                  <a:schemeClr val="bg1"/>
                </a:solidFill>
                <a:latin typeface="Tinos"/>
              </a:rPr>
              <a:t>B.Tech</a:t>
            </a:r>
            <a:endParaRPr kumimoji="0" lang="en-IN" altLang="zh-CN" sz="2000" b="1" i="0" u="none" strike="noStrike" kern="1200" cap="none" spc="0" normalizeH="0" baseline="0" noProof="0" dirty="0">
              <a:ln>
                <a:noFill/>
              </a:ln>
              <a:solidFill>
                <a:schemeClr val="bg1"/>
              </a:solidFill>
              <a:effectLst/>
              <a:uLnTx/>
              <a:uFillTx/>
              <a:latin typeface="Tinos"/>
              <a:ea typeface="+mj-ea"/>
              <a:cs typeface="+mj-cs"/>
            </a:endParaRPr>
          </a:p>
        </p:txBody>
      </p:sp>
      <p:sp>
        <p:nvSpPr>
          <p:cNvPr id="2" name="Rectangle 1"/>
          <p:cNvSpPr/>
          <p:nvPr/>
        </p:nvSpPr>
        <p:spPr>
          <a:xfrm>
            <a:off x="1308100" y="2737945"/>
            <a:ext cx="9814108" cy="769441"/>
          </a:xfrm>
          <a:prstGeom prst="rect">
            <a:avLst/>
          </a:prstGeom>
        </p:spPr>
        <p:txBody>
          <a:bodyPr wrap="square">
            <a:spAutoFit/>
          </a:bodyPr>
          <a:lstStyle/>
          <a:p>
            <a:pPr algn="ctr"/>
            <a:r>
              <a:rPr lang="en-US" sz="4400" b="1" dirty="0" smtClean="0"/>
              <a:t>Recording Electrodes, Electrocardiograph</a:t>
            </a:r>
            <a:endParaRPr lang="en-US" sz="4400" b="1" dirty="0"/>
          </a:p>
        </p:txBody>
      </p:sp>
      <p:pic>
        <p:nvPicPr>
          <p:cNvPr id="6" name="Picture 5">
            <a:extLst>
              <a:ext uri="{FF2B5EF4-FFF2-40B4-BE49-F238E27FC236}">
                <a16:creationId xmlns="" xmlns:a16="http://schemas.microsoft.com/office/drawing/2014/main" id="{B32DBE4D-6194-4629-8DB8-2095ABDF4649}"/>
              </a:ext>
            </a:extLst>
          </p:cNvPr>
          <p:cNvPicPr>
            <a:picLocks noChangeAspect="1"/>
          </p:cNvPicPr>
          <p:nvPr/>
        </p:nvPicPr>
        <p:blipFill rotWithShape="1">
          <a:blip r:embed="rId4" cstate="print"/>
          <a:srcRect l="8936" r="7967" b="6228"/>
          <a:stretch/>
        </p:blipFill>
        <p:spPr>
          <a:xfrm>
            <a:off x="0" y="0"/>
            <a:ext cx="1613562" cy="1041008"/>
          </a:xfrm>
          <a:prstGeom prst="rect">
            <a:avLst/>
          </a:prstGeom>
        </p:spPr>
      </p:pic>
      <p:pic>
        <p:nvPicPr>
          <p:cNvPr id="5" name="Video 4">
            <a:hlinkClick r:id="" action="ppaction://media"/>
            <a:extLst>
              <a:ext uri="{FF2B5EF4-FFF2-40B4-BE49-F238E27FC236}">
                <a16:creationId xmlns="" xmlns:a16="http://schemas.microsoft.com/office/drawing/2014/main" id="{AE665E52-004C-4318-9537-B9B426E63585}"/>
              </a:ext>
            </a:extLst>
          </p:cNvPr>
          <p:cNvPicPr>
            <a:picLocks noChangeAspect="1"/>
          </p:cNvPicPr>
          <p:nvPr>
            <a:videoFile r:link="rId1"/>
            <p:extLst>
              <p:ext uri="{DAA4B4D4-6D71-4841-9C94-3DE7FCFB9230}">
                <p14:media xmlns="" xmlns:p14="http://schemas.microsoft.com/office/powerpoint/2010/main" r:embed="rId5"/>
              </p:ext>
              <p:ext uri="{42D2F446-02D8-4167-A562-619A0277C38B}">
                <p15:isNarration xmlns="" xmlns:p15="http://schemas.microsoft.com/office/powerpoint/2012/main" val="1"/>
              </p:ext>
            </p:extLst>
          </p:nvPr>
        </p:nvPicPr>
        <p:blipFill>
          <a:blip r:embed="rId6" cstate="print"/>
          <a:stretch>
            <a:fillRect/>
          </a:stretch>
        </p:blipFill>
        <p:spPr>
          <a:xfrm>
            <a:off x="9740900" y="4701540"/>
            <a:ext cx="2285999" cy="1714500"/>
          </a:xfrm>
          <a:prstGeom prst="rect">
            <a:avLst/>
          </a:prstGeom>
        </p:spPr>
      </p:pic>
    </p:spTree>
  </p:cSld>
  <p:clrMapOvr>
    <a:masterClrMapping/>
  </p:clrMapOvr>
  <p:transition advTm="1601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1534585" y="76200"/>
            <a:ext cx="10390716" cy="914400"/>
          </a:xfrm>
        </p:spPr>
        <p:txBody>
          <a:bodyPr>
            <a:normAutofit fontScale="90000"/>
          </a:bodyPr>
          <a:lstStyle/>
          <a:p>
            <a:r>
              <a:rPr lang="en-US" sz="3200" smtClean="0">
                <a:solidFill>
                  <a:srgbClr val="7030A0"/>
                </a:solidFill>
              </a:rPr>
              <a:t>Classifications </a:t>
            </a:r>
            <a:br>
              <a:rPr lang="en-US" sz="3200" smtClean="0">
                <a:solidFill>
                  <a:srgbClr val="7030A0"/>
                </a:solidFill>
              </a:rPr>
            </a:br>
            <a:r>
              <a:rPr lang="en-US" sz="3200" smtClean="0">
                <a:solidFill>
                  <a:srgbClr val="7030A0"/>
                </a:solidFill>
              </a:rPr>
              <a:t>Biopotentials/Biomedical signals:</a:t>
            </a:r>
          </a:p>
        </p:txBody>
      </p:sp>
      <p:sp>
        <p:nvSpPr>
          <p:cNvPr id="29699" name="Rectangle 3"/>
          <p:cNvSpPr>
            <a:spLocks noGrp="1" noChangeArrowheads="1"/>
          </p:cNvSpPr>
          <p:nvPr>
            <p:ph idx="1"/>
          </p:nvPr>
        </p:nvSpPr>
        <p:spPr>
          <a:xfrm>
            <a:off x="711200" y="1143000"/>
            <a:ext cx="11277600" cy="5105400"/>
          </a:xfrm>
        </p:spPr>
        <p:txBody>
          <a:bodyPr/>
          <a:lstStyle/>
          <a:p>
            <a:r>
              <a:rPr lang="en-US" sz="2800" smtClean="0">
                <a:solidFill>
                  <a:srgbClr val="7030A0"/>
                </a:solidFill>
              </a:rPr>
              <a:t>Classifications of Biopotentials/Biomedical signals:</a:t>
            </a:r>
          </a:p>
          <a:p>
            <a:pPr lvl="2"/>
            <a:r>
              <a:rPr lang="en-US" sz="2000" smtClean="0">
                <a:solidFill>
                  <a:srgbClr val="7030A0"/>
                </a:solidFill>
              </a:rPr>
              <a:t>Biopotentials			For Examples</a:t>
            </a:r>
          </a:p>
          <a:p>
            <a:pPr lvl="1">
              <a:buFont typeface="Wingdings" pitchFamily="2" charset="2"/>
              <a:buChar char="Ø"/>
            </a:pPr>
            <a:r>
              <a:rPr lang="en-US" sz="2400" smtClean="0">
                <a:solidFill>
                  <a:srgbClr val="7030A0"/>
                </a:solidFill>
              </a:rPr>
              <a:t>Bioelctric signals:       ECG, EMG, EEG, EOG, ERG, EGG</a:t>
            </a:r>
          </a:p>
          <a:p>
            <a:pPr lvl="1">
              <a:buFont typeface="Wingdings" pitchFamily="2" charset="2"/>
              <a:buChar char="Ø"/>
            </a:pPr>
            <a:r>
              <a:rPr lang="en-US" sz="2400" smtClean="0">
                <a:solidFill>
                  <a:srgbClr val="7030A0"/>
                </a:solidFill>
              </a:rPr>
              <a:t>Bioacoustic signals:    Blood flow thr Heart valve sound</a:t>
            </a:r>
          </a:p>
          <a:p>
            <a:pPr lvl="1">
              <a:buFont typeface="Wingdings" pitchFamily="2" charset="2"/>
              <a:buChar char="Ø"/>
            </a:pPr>
            <a:r>
              <a:rPr lang="en-US" sz="2400" smtClean="0">
                <a:solidFill>
                  <a:srgbClr val="7030A0"/>
                </a:solidFill>
              </a:rPr>
              <a:t>Biomechanical signals: Movement of the chest walls</a:t>
            </a:r>
          </a:p>
          <a:p>
            <a:pPr lvl="1">
              <a:buFont typeface="Wingdings" pitchFamily="2" charset="2"/>
              <a:buChar char="Ø"/>
            </a:pPr>
            <a:r>
              <a:rPr lang="en-US" sz="2400" smtClean="0">
                <a:solidFill>
                  <a:srgbClr val="7030A0"/>
                </a:solidFill>
              </a:rPr>
              <a:t>Biochemical signals:    pCO2, pO2</a:t>
            </a:r>
          </a:p>
          <a:p>
            <a:pPr lvl="1">
              <a:buFont typeface="Wingdings" pitchFamily="2" charset="2"/>
              <a:buChar char="Ø"/>
            </a:pPr>
            <a:r>
              <a:rPr lang="en-US" sz="2400" smtClean="0">
                <a:solidFill>
                  <a:srgbClr val="7030A0"/>
                </a:solidFill>
              </a:rPr>
              <a:t>Biomagnetic signal:     MagnetoEG</a:t>
            </a:r>
          </a:p>
          <a:p>
            <a:pPr lvl="1">
              <a:buFont typeface="Wingdings" pitchFamily="2" charset="2"/>
              <a:buChar char="Ø"/>
            </a:pPr>
            <a:r>
              <a:rPr lang="en-US" sz="2400" smtClean="0">
                <a:solidFill>
                  <a:srgbClr val="7030A0"/>
                </a:solidFill>
              </a:rPr>
              <a:t>Biooptical signal:        transmitted/back scattered light</a:t>
            </a:r>
          </a:p>
          <a:p>
            <a:pPr lvl="1">
              <a:buFont typeface="Wingdings" pitchFamily="2" charset="2"/>
              <a:buChar char="Ø"/>
            </a:pPr>
            <a:r>
              <a:rPr lang="en-US" sz="2400" smtClean="0">
                <a:solidFill>
                  <a:srgbClr val="7030A0"/>
                </a:solidFill>
              </a:rPr>
              <a:t>Bioimpedance:           Galvanic skin resistance</a:t>
            </a:r>
          </a:p>
          <a:p>
            <a:pPr lvl="1">
              <a:buFont typeface="Wingdings" pitchFamily="2" charset="2"/>
              <a:buNone/>
            </a:pPr>
            <a:endParaRPr lang="en-US" sz="2400" smtClean="0">
              <a:solidFill>
                <a:srgbClr val="7030A0"/>
              </a:solidFill>
            </a:endParaRPr>
          </a:p>
          <a:p>
            <a:pPr>
              <a:buFont typeface="Wingdings" pitchFamily="2" charset="2"/>
              <a:buChar char="q"/>
            </a:pPr>
            <a:r>
              <a:rPr lang="en-US" smtClean="0">
                <a:solidFill>
                  <a:srgbClr val="7030A0"/>
                </a:solidFill>
              </a:rPr>
              <a:t>Details-</a:t>
            </a:r>
          </a:p>
          <a:p>
            <a:pPr lvl="1">
              <a:buFont typeface="Wingdings" pitchFamily="2" charset="2"/>
              <a:buChar char="Ø"/>
            </a:pPr>
            <a:endParaRPr lang="en-US" sz="2400" smtClean="0">
              <a:solidFill>
                <a:srgbClr val="7030A0"/>
              </a:solidFill>
            </a:endParaRPr>
          </a:p>
        </p:txBody>
      </p:sp>
      <p:sp>
        <p:nvSpPr>
          <p:cNvPr id="4" name="Title 1">
            <a:extLst>
              <a:ext uri="{FF2B5EF4-FFF2-40B4-BE49-F238E27FC236}">
                <a16:creationId xmlns="" xmlns:a16="http://schemas.microsoft.com/office/drawing/2014/main" id="{E03F55E3-28F6-4B34-A866-C2386855EB88}"/>
              </a:ext>
            </a:extLst>
          </p:cNvPr>
          <p:cNvSpPr txBox="1">
            <a:spLocks/>
          </p:cNvSpPr>
          <p:nvPr/>
        </p:nvSpPr>
        <p:spPr>
          <a:xfrm>
            <a:off x="0" y="47624"/>
            <a:ext cx="12192000" cy="914400"/>
          </a:xfrm>
          <a:prstGeom prst="rect">
            <a:avLst/>
          </a:prstGeom>
          <a:solidFill>
            <a:srgbClr val="C0000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chemeClr val="bg1"/>
                </a:solidFill>
              </a:rPr>
              <a:t>  BIMEDICAL SIGNALS</a:t>
            </a:r>
            <a:endParaRPr lang="en-US" sz="8800" b="1" spc="50" dirty="0">
              <a:ln w="9525" cmpd="sng">
                <a:solidFill>
                  <a:schemeClr val="accent1"/>
                </a:solidFill>
                <a:prstDash val="solid"/>
              </a:ln>
              <a:solidFill>
                <a:schemeClr val="bg1"/>
              </a:solidFill>
              <a:effectLst>
                <a:glow rad="38100">
                  <a:schemeClr val="accent1">
                    <a:alpha val="40000"/>
                  </a:schemeClr>
                </a:glow>
              </a:effectLst>
            </a:endParaRPr>
          </a:p>
        </p:txBody>
      </p:sp>
      <p:sp>
        <p:nvSpPr>
          <p:cNvPr id="5" name="Title 1">
            <a:extLst>
              <a:ext uri="{FF2B5EF4-FFF2-40B4-BE49-F238E27FC236}">
                <a16:creationId xmlns="" xmlns:a16="http://schemas.microsoft.com/office/drawing/2014/main" id="{933E4C3B-B5B2-407E-B14F-92BF85366C00}"/>
              </a:ext>
            </a:extLst>
          </p:cNvPr>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endParaRPr kumimoji="0" lang="en-IN" altLang="zh-CN" sz="2000" b="1" i="0" u="none" strike="noStrike" kern="1200" cap="none" spc="0" normalizeH="0" baseline="0" noProof="0" dirty="0">
              <a:ln>
                <a:noFill/>
              </a:ln>
              <a:solidFill>
                <a:schemeClr val="bg1"/>
              </a:solidFill>
              <a:effectLst/>
              <a:uLnTx/>
              <a:uFillTx/>
              <a:latin typeface="Tinos"/>
              <a:ea typeface="+mj-ea"/>
              <a:cs typeface="+mj-cs"/>
            </a:endParaRPr>
          </a:p>
        </p:txBody>
      </p:sp>
      <p:pic>
        <p:nvPicPr>
          <p:cNvPr id="6" name="Picture 5">
            <a:extLst>
              <a:ext uri="{FF2B5EF4-FFF2-40B4-BE49-F238E27FC236}">
                <a16:creationId xmlns="" xmlns:a16="http://schemas.microsoft.com/office/drawing/2014/main" id="{BE699F93-2C01-4494-8A52-F7407FECDDFC}"/>
              </a:ext>
            </a:extLst>
          </p:cNvPr>
          <p:cNvPicPr>
            <a:picLocks noChangeAspect="1"/>
          </p:cNvPicPr>
          <p:nvPr/>
        </p:nvPicPr>
        <p:blipFill rotWithShape="1">
          <a:blip r:embed="rId3" cstate="print"/>
          <a:srcRect l="8936" r="7967" b="6228"/>
          <a:stretch/>
        </p:blipFill>
        <p:spPr>
          <a:xfrm>
            <a:off x="0" y="-13063"/>
            <a:ext cx="1613562" cy="1041008"/>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3">
            <a:extLst>
              <a:ext uri="{FF2B5EF4-FFF2-40B4-BE49-F238E27FC236}">
                <a16:creationId xmlns="" xmlns:a16="http://schemas.microsoft.com/office/drawing/2014/main" id="{3C329F62-B2B4-4B13-8E7E-75FB53C1B53D}"/>
              </a:ext>
            </a:extLst>
          </p:cNvPr>
          <p:cNvSpPr>
            <a:spLocks noChangeArrowheads="1"/>
          </p:cNvSpPr>
          <p:nvPr/>
        </p:nvSpPr>
        <p:spPr bwMode="auto">
          <a:xfrm>
            <a:off x="1524000" y="6742114"/>
            <a:ext cx="9144000" cy="115887"/>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348" name="Text Box 4">
            <a:extLst>
              <a:ext uri="{FF2B5EF4-FFF2-40B4-BE49-F238E27FC236}">
                <a16:creationId xmlns="" xmlns:a16="http://schemas.microsoft.com/office/drawing/2014/main" id="{3AE3B599-53F4-40E7-B18D-9418C57A08D3}"/>
              </a:ext>
            </a:extLst>
          </p:cNvPr>
          <p:cNvSpPr txBox="1">
            <a:spLocks noChangeArrowheads="1"/>
          </p:cNvSpPr>
          <p:nvPr/>
        </p:nvSpPr>
        <p:spPr bwMode="auto">
          <a:xfrm>
            <a:off x="2063750" y="3068638"/>
            <a:ext cx="7416800" cy="173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5pPr>
            <a:lvl6pPr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6pPr>
            <a:lvl7pPr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7pPr>
            <a:lvl8pPr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8pPr>
            <a:lvl9pPr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9pPr>
          </a:lstStyle>
          <a:p>
            <a:pPr>
              <a:lnSpc>
                <a:spcPct val="93000"/>
              </a:lnSpc>
              <a:spcBef>
                <a:spcPts val="1188"/>
              </a:spcBef>
              <a:buClr>
                <a:srgbClr val="000099"/>
              </a:buClr>
            </a:pPr>
            <a:r>
              <a:rPr lang="en-GB" altLang="en-US" sz="3200" b="1" dirty="0"/>
              <a:t>ECG - Electrocardiogram</a:t>
            </a:r>
            <a:br>
              <a:rPr lang="en-GB" altLang="en-US" sz="3200" b="1" dirty="0"/>
            </a:br>
            <a:endParaRPr lang="en-GB" altLang="en-US" sz="3200" b="1" dirty="0"/>
          </a:p>
          <a:p>
            <a:pPr>
              <a:spcBef>
                <a:spcPts val="1938"/>
              </a:spcBef>
              <a:buClr>
                <a:srgbClr val="000099"/>
              </a:buClr>
            </a:pPr>
            <a:endParaRPr lang="en-GB" altLang="en-US" sz="3200" dirty="0">
              <a:solidFill>
                <a:srgbClr val="000099"/>
              </a:solidFill>
            </a:endParaRPr>
          </a:p>
        </p:txBody>
      </p:sp>
      <p:sp>
        <p:nvSpPr>
          <p:cNvPr id="5" name="Title 1">
            <a:extLst>
              <a:ext uri="{FF2B5EF4-FFF2-40B4-BE49-F238E27FC236}">
                <a16:creationId xmlns="" xmlns:a16="http://schemas.microsoft.com/office/drawing/2014/main" id="{18BBAC8C-0F3F-4CFB-87A6-6F4E0D2314A1}"/>
              </a:ext>
            </a:extLst>
          </p:cNvPr>
          <p:cNvSpPr txBox="1">
            <a:spLocks/>
          </p:cNvSpPr>
          <p:nvPr/>
        </p:nvSpPr>
        <p:spPr>
          <a:xfrm>
            <a:off x="0" y="47624"/>
            <a:ext cx="12192000" cy="914400"/>
          </a:xfrm>
          <a:prstGeom prst="rect">
            <a:avLst/>
          </a:prstGeom>
          <a:solidFill>
            <a:srgbClr val="C0000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ltLang="en-US" sz="2400" b="1" dirty="0">
                <a:solidFill>
                  <a:schemeClr val="bg1"/>
                </a:solidFill>
              </a:rPr>
              <a:t>ECG - Electrocardiogram</a:t>
            </a:r>
            <a:endParaRPr lang="en-US" sz="2400" b="1" spc="50" dirty="0">
              <a:ln w="9525" cmpd="sng">
                <a:solidFill>
                  <a:schemeClr val="accent1"/>
                </a:solidFill>
                <a:prstDash val="solid"/>
              </a:ln>
              <a:solidFill>
                <a:schemeClr val="bg1"/>
              </a:solidFill>
              <a:effectLst>
                <a:glow rad="38100">
                  <a:schemeClr val="accent1">
                    <a:alpha val="40000"/>
                  </a:schemeClr>
                </a:glow>
              </a:effectLst>
              <a:latin typeface="+mn-lt"/>
            </a:endParaRPr>
          </a:p>
        </p:txBody>
      </p:sp>
      <p:pic>
        <p:nvPicPr>
          <p:cNvPr id="6" name="Picture 5">
            <a:extLst>
              <a:ext uri="{FF2B5EF4-FFF2-40B4-BE49-F238E27FC236}">
                <a16:creationId xmlns="" xmlns:a16="http://schemas.microsoft.com/office/drawing/2014/main" id="{FE80CB2F-36DC-4378-A536-F67686012DDE}"/>
              </a:ext>
            </a:extLst>
          </p:cNvPr>
          <p:cNvPicPr>
            <a:picLocks noChangeAspect="1"/>
          </p:cNvPicPr>
          <p:nvPr/>
        </p:nvPicPr>
        <p:blipFill rotWithShape="1">
          <a:blip r:embed="rId3" cstate="print"/>
          <a:srcRect l="8936" r="7967" b="6228"/>
          <a:stretch/>
        </p:blipFill>
        <p:spPr>
          <a:xfrm>
            <a:off x="0" y="0"/>
            <a:ext cx="1613562" cy="1041008"/>
          </a:xfrm>
          <a:prstGeom prst="rect">
            <a:avLst/>
          </a:prstGeom>
        </p:spPr>
      </p:pic>
      <p:sp>
        <p:nvSpPr>
          <p:cNvPr id="7" name="Title 1">
            <a:extLst>
              <a:ext uri="{FF2B5EF4-FFF2-40B4-BE49-F238E27FC236}">
                <a16:creationId xmlns="" xmlns:a16="http://schemas.microsoft.com/office/drawing/2014/main" id="{517A3A81-BBDF-4E9F-9F5C-805A9C9E45CE}"/>
              </a:ext>
            </a:extLst>
          </p:cNvPr>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endParaRPr kumimoji="0" lang="en-IN" altLang="zh-CN" sz="2000" b="1" i="0" u="none" strike="noStrike" kern="1200" cap="none" spc="0" normalizeH="0" baseline="0" noProof="0" dirty="0">
              <a:ln>
                <a:noFill/>
              </a:ln>
              <a:solidFill>
                <a:schemeClr val="bg1"/>
              </a:solidFill>
              <a:effectLst/>
              <a:uLnTx/>
              <a:uFillTx/>
              <a:latin typeface="Tinos"/>
              <a:ea typeface="+mj-ea"/>
              <a:cs typeface="+mj-cs"/>
            </a:endParaRPr>
          </a:p>
        </p:txBody>
      </p:sp>
      <p:pic>
        <p:nvPicPr>
          <p:cNvPr id="2" name="Video 1">
            <a:hlinkClick r:id="" action="ppaction://media"/>
            <a:extLst>
              <a:ext uri="{FF2B5EF4-FFF2-40B4-BE49-F238E27FC236}">
                <a16:creationId xmlns="" xmlns:a16="http://schemas.microsoft.com/office/drawing/2014/main" id="{4C042AF4-18F8-4578-B04E-9BDF60254659}"/>
              </a:ext>
            </a:extLst>
          </p:cNvPr>
          <p:cNvPicPr>
            <a:picLocks noChangeAspect="1"/>
          </p:cNvPicPr>
          <p:nvPr>
            <a:videoFile r:link="rId1"/>
            <p:extLst>
              <p:ext uri="{DAA4B4D4-6D71-4841-9C94-3DE7FCFB9230}">
                <p14:media xmlns="" xmlns:p14="http://schemas.microsoft.com/office/powerpoint/2010/main" r:embed="rId4"/>
              </p:ext>
              <p:ext uri="{42D2F446-02D8-4167-A562-619A0277C38B}">
                <p15:isNarration xmlns="" xmlns:p15="http://schemas.microsoft.com/office/powerpoint/2012/main" val="1"/>
              </p:ext>
            </p:extLst>
          </p:nvPr>
        </p:nvPicPr>
        <p:blipFill>
          <a:blip r:embed="rId5" cstate="print"/>
          <a:stretch>
            <a:fillRect/>
          </a:stretch>
        </p:blipFill>
        <p:spPr>
          <a:xfrm>
            <a:off x="9906000" y="5143500"/>
            <a:ext cx="2285999" cy="1714500"/>
          </a:xfrm>
          <a:prstGeom prst="rect">
            <a:avLst/>
          </a:prstGeom>
        </p:spPr>
      </p:pic>
    </p:spTree>
  </p:cSld>
  <p:clrMapOvr>
    <a:masterClrMapping/>
  </p:clrMapOvr>
  <mc:AlternateContent xmlns:mc="http://schemas.openxmlformats.org/markup-compatibility/2006">
    <mc:Choice xmlns="" xmlns:p14="http://schemas.microsoft.com/office/powerpoint/2010/main" Requires="p14">
      <p:transition spd="slow" p14:dur="2000" advTm="3656"/>
    </mc:Choice>
    <mc:Fallback>
      <p:transition spd="slow" advTm="36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a:extLst>
              <a:ext uri="{FF2B5EF4-FFF2-40B4-BE49-F238E27FC236}">
                <a16:creationId xmlns="" xmlns:a16="http://schemas.microsoft.com/office/drawing/2014/main" id="{1C041C10-816F-4D14-821B-629189CFE3DC}"/>
              </a:ext>
            </a:extLst>
          </p:cNvPr>
          <p:cNvSpPr>
            <a:spLocks noChangeArrowheads="1"/>
          </p:cNvSpPr>
          <p:nvPr/>
        </p:nvSpPr>
        <p:spPr bwMode="auto">
          <a:xfrm>
            <a:off x="1524000" y="6742114"/>
            <a:ext cx="9144000" cy="115887"/>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372" name="Text Box 4">
            <a:extLst>
              <a:ext uri="{FF2B5EF4-FFF2-40B4-BE49-F238E27FC236}">
                <a16:creationId xmlns="" xmlns:a16="http://schemas.microsoft.com/office/drawing/2014/main" id="{11CA20F0-CA8C-4DBF-BAE8-3DADCAAA1784}"/>
              </a:ext>
            </a:extLst>
          </p:cNvPr>
          <p:cNvSpPr txBox="1">
            <a:spLocks noChangeArrowheads="1"/>
          </p:cNvSpPr>
          <p:nvPr/>
        </p:nvSpPr>
        <p:spPr bwMode="auto">
          <a:xfrm>
            <a:off x="2208213" y="1628775"/>
            <a:ext cx="7416800" cy="43872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5pPr>
            <a:lvl6pPr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6pPr>
            <a:lvl7pPr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7pPr>
            <a:lvl8pPr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8pPr>
            <a:lvl9pPr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9pPr>
          </a:lstStyle>
          <a:p>
            <a:pPr>
              <a:lnSpc>
                <a:spcPct val="93000"/>
              </a:lnSpc>
              <a:spcBef>
                <a:spcPts val="1188"/>
              </a:spcBef>
              <a:buClr>
                <a:srgbClr val="000099"/>
              </a:buClr>
            </a:pPr>
            <a:r>
              <a:rPr lang="en-GB" altLang="en-US" sz="3200" b="1" dirty="0"/>
              <a:t>ECG - applications</a:t>
            </a:r>
          </a:p>
          <a:p>
            <a:pPr>
              <a:lnSpc>
                <a:spcPct val="93000"/>
              </a:lnSpc>
              <a:spcBef>
                <a:spcPts val="1188"/>
              </a:spcBef>
              <a:buClr>
                <a:srgbClr val="000099"/>
              </a:buClr>
            </a:pPr>
            <a:endParaRPr lang="en-GB" altLang="en-US" sz="3200" b="1" dirty="0"/>
          </a:p>
          <a:p>
            <a:pPr>
              <a:lnSpc>
                <a:spcPct val="93000"/>
              </a:lnSpc>
              <a:spcBef>
                <a:spcPts val="1188"/>
              </a:spcBef>
              <a:buClr>
                <a:srgbClr val="000099"/>
              </a:buClr>
            </a:pPr>
            <a:r>
              <a:rPr lang="en-GB" altLang="en-US" sz="2400" b="1" dirty="0">
                <a:solidFill>
                  <a:schemeClr val="accent2"/>
                </a:solidFill>
                <a:cs typeface="Arial" panose="020B0604020202020204" pitchFamily="34" charset="0"/>
              </a:rPr>
              <a:t>   ●  </a:t>
            </a:r>
            <a:r>
              <a:rPr lang="en-GB" altLang="en-US" sz="2400" b="1" dirty="0">
                <a:solidFill>
                  <a:schemeClr val="accent2"/>
                </a:solidFill>
              </a:rPr>
              <a:t>Diagnostics </a:t>
            </a:r>
          </a:p>
          <a:p>
            <a:pPr>
              <a:lnSpc>
                <a:spcPct val="93000"/>
              </a:lnSpc>
              <a:spcBef>
                <a:spcPts val="1188"/>
              </a:spcBef>
              <a:buClr>
                <a:srgbClr val="000099"/>
              </a:buClr>
            </a:pPr>
            <a:r>
              <a:rPr lang="en-GB" altLang="en-US" sz="2400" b="1" dirty="0">
                <a:solidFill>
                  <a:schemeClr val="accent2"/>
                </a:solidFill>
              </a:rPr>
              <a:t>   ●</a:t>
            </a:r>
            <a:r>
              <a:rPr lang="en-GB" altLang="en-US" sz="2400" b="1" dirty="0"/>
              <a:t>  </a:t>
            </a:r>
            <a:r>
              <a:rPr lang="en-GB" altLang="en-US" sz="2400" b="1" dirty="0">
                <a:solidFill>
                  <a:schemeClr val="accent2"/>
                </a:solidFill>
              </a:rPr>
              <a:t>Functional analysis</a:t>
            </a:r>
          </a:p>
          <a:p>
            <a:pPr>
              <a:lnSpc>
                <a:spcPct val="93000"/>
              </a:lnSpc>
              <a:spcBef>
                <a:spcPts val="1188"/>
              </a:spcBef>
              <a:buClr>
                <a:srgbClr val="000099"/>
              </a:buClr>
            </a:pPr>
            <a:r>
              <a:rPr lang="en-GB" altLang="en-US" sz="2400" b="1" dirty="0">
                <a:solidFill>
                  <a:schemeClr val="accent2"/>
                </a:solidFill>
              </a:rPr>
              <a:t>   ●</a:t>
            </a:r>
            <a:r>
              <a:rPr lang="en-GB" altLang="en-US" sz="2400" b="1" dirty="0"/>
              <a:t>  </a:t>
            </a:r>
            <a:r>
              <a:rPr lang="en-GB" altLang="en-US" sz="2400" b="1" dirty="0">
                <a:solidFill>
                  <a:schemeClr val="accent2"/>
                </a:solidFill>
              </a:rPr>
              <a:t>Implants (pace maker)</a:t>
            </a:r>
          </a:p>
          <a:p>
            <a:pPr>
              <a:lnSpc>
                <a:spcPct val="93000"/>
              </a:lnSpc>
              <a:spcBef>
                <a:spcPts val="1188"/>
              </a:spcBef>
              <a:buClr>
                <a:srgbClr val="000099"/>
              </a:buClr>
            </a:pPr>
            <a:r>
              <a:rPr lang="en-GB" altLang="en-US" sz="2400" b="1" dirty="0">
                <a:solidFill>
                  <a:schemeClr val="accent2"/>
                </a:solidFill>
              </a:rPr>
              <a:t>   ●</a:t>
            </a:r>
            <a:r>
              <a:rPr lang="en-GB" altLang="en-US" sz="2400" b="1" dirty="0"/>
              <a:t>  </a:t>
            </a:r>
            <a:r>
              <a:rPr lang="en-GB" altLang="en-US" sz="2400" b="1" dirty="0">
                <a:solidFill>
                  <a:schemeClr val="accent2"/>
                </a:solidFill>
              </a:rPr>
              <a:t>Biofeedback (</a:t>
            </a:r>
            <a:r>
              <a:rPr lang="en-GB" altLang="en-US" sz="2400" b="1" dirty="0" err="1">
                <a:solidFill>
                  <a:schemeClr val="accent2"/>
                </a:solidFill>
              </a:rPr>
              <a:t>Heartrate</a:t>
            </a:r>
            <a:r>
              <a:rPr lang="en-GB" altLang="en-US" sz="2400" b="1" dirty="0">
                <a:solidFill>
                  <a:schemeClr val="accent2"/>
                </a:solidFill>
              </a:rPr>
              <a:t> variability, HRV)</a:t>
            </a:r>
          </a:p>
          <a:p>
            <a:pPr>
              <a:lnSpc>
                <a:spcPct val="93000"/>
              </a:lnSpc>
              <a:spcBef>
                <a:spcPts val="1188"/>
              </a:spcBef>
              <a:buClr>
                <a:srgbClr val="000099"/>
              </a:buClr>
            </a:pPr>
            <a:r>
              <a:rPr lang="en-GB" altLang="en-US" sz="2400" b="1" dirty="0">
                <a:solidFill>
                  <a:schemeClr val="accent2"/>
                </a:solidFill>
              </a:rPr>
              <a:t>   ●  Peak </a:t>
            </a:r>
            <a:r>
              <a:rPr lang="en-GB" altLang="en-US" sz="2400" b="1" dirty="0" err="1">
                <a:solidFill>
                  <a:schemeClr val="accent2"/>
                </a:solidFill>
              </a:rPr>
              <a:t>Performacne</a:t>
            </a:r>
            <a:r>
              <a:rPr lang="en-GB" altLang="en-US" sz="2400" b="1" dirty="0">
                <a:solidFill>
                  <a:schemeClr val="accent2"/>
                </a:solidFill>
              </a:rPr>
              <a:t> Training, Monitoring</a:t>
            </a:r>
          </a:p>
          <a:p>
            <a:pPr>
              <a:spcBef>
                <a:spcPts val="1938"/>
              </a:spcBef>
              <a:buClr>
                <a:srgbClr val="000099"/>
              </a:buClr>
            </a:pPr>
            <a:endParaRPr lang="en-GB" altLang="en-US" sz="3200" b="1" dirty="0">
              <a:solidFill>
                <a:srgbClr val="000099"/>
              </a:solidFill>
            </a:endParaRPr>
          </a:p>
        </p:txBody>
      </p:sp>
      <p:sp>
        <p:nvSpPr>
          <p:cNvPr id="5" name="Title 1">
            <a:extLst>
              <a:ext uri="{FF2B5EF4-FFF2-40B4-BE49-F238E27FC236}">
                <a16:creationId xmlns="" xmlns:a16="http://schemas.microsoft.com/office/drawing/2014/main" id="{98710608-D19D-4A41-A1C8-8F8AB17D07E6}"/>
              </a:ext>
            </a:extLst>
          </p:cNvPr>
          <p:cNvSpPr txBox="1">
            <a:spLocks/>
          </p:cNvSpPr>
          <p:nvPr/>
        </p:nvSpPr>
        <p:spPr>
          <a:xfrm>
            <a:off x="0" y="47624"/>
            <a:ext cx="12192000" cy="914400"/>
          </a:xfrm>
          <a:prstGeom prst="rect">
            <a:avLst/>
          </a:prstGeom>
          <a:solidFill>
            <a:srgbClr val="C0000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ltLang="en-US" sz="4400" b="1" dirty="0">
                <a:solidFill>
                  <a:schemeClr val="bg1"/>
                </a:solidFill>
              </a:rPr>
              <a:t>ECG - Electrocardiogram</a:t>
            </a:r>
            <a:endParaRPr lang="en-US" b="1" spc="50" dirty="0">
              <a:ln w="9525" cmpd="sng">
                <a:solidFill>
                  <a:schemeClr val="accent1"/>
                </a:solidFill>
                <a:prstDash val="solid"/>
              </a:ln>
              <a:solidFill>
                <a:schemeClr val="bg1"/>
              </a:solidFill>
              <a:effectLst>
                <a:glow rad="38100">
                  <a:schemeClr val="accent1">
                    <a:alpha val="40000"/>
                  </a:schemeClr>
                </a:glow>
              </a:effectLst>
              <a:latin typeface="+mn-lt"/>
            </a:endParaRPr>
          </a:p>
        </p:txBody>
      </p:sp>
      <p:pic>
        <p:nvPicPr>
          <p:cNvPr id="6" name="Picture 5">
            <a:extLst>
              <a:ext uri="{FF2B5EF4-FFF2-40B4-BE49-F238E27FC236}">
                <a16:creationId xmlns="" xmlns:a16="http://schemas.microsoft.com/office/drawing/2014/main" id="{BE699F93-2C01-4494-8A52-F7407FECDDFC}"/>
              </a:ext>
            </a:extLst>
          </p:cNvPr>
          <p:cNvPicPr>
            <a:picLocks noChangeAspect="1"/>
          </p:cNvPicPr>
          <p:nvPr/>
        </p:nvPicPr>
        <p:blipFill rotWithShape="1">
          <a:blip r:embed="rId3" cstate="print"/>
          <a:srcRect l="8936" r="7967" b="6228"/>
          <a:stretch/>
        </p:blipFill>
        <p:spPr>
          <a:xfrm>
            <a:off x="0" y="0"/>
            <a:ext cx="1613562" cy="1041008"/>
          </a:xfrm>
          <a:prstGeom prst="rect">
            <a:avLst/>
          </a:prstGeom>
        </p:spPr>
      </p:pic>
      <p:sp>
        <p:nvSpPr>
          <p:cNvPr id="7" name="Title 1">
            <a:extLst>
              <a:ext uri="{FF2B5EF4-FFF2-40B4-BE49-F238E27FC236}">
                <a16:creationId xmlns="" xmlns:a16="http://schemas.microsoft.com/office/drawing/2014/main" id="{DEC7AA4E-6ACC-40AA-95A9-14E3BCDF694B}"/>
              </a:ext>
            </a:extLst>
          </p:cNvPr>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endParaRPr kumimoji="0" lang="en-IN" altLang="zh-CN" sz="2000" b="1" i="0" u="none" strike="noStrike" kern="1200" cap="none" spc="0" normalizeH="0" baseline="0" noProof="0" dirty="0">
              <a:ln>
                <a:noFill/>
              </a:ln>
              <a:solidFill>
                <a:schemeClr val="bg1"/>
              </a:solidFill>
              <a:effectLst/>
              <a:uLnTx/>
              <a:uFillTx/>
              <a:latin typeface="Tinos"/>
              <a:ea typeface="+mj-ea"/>
              <a:cs typeface="+mj-cs"/>
            </a:endParaRPr>
          </a:p>
        </p:txBody>
      </p:sp>
      <p:pic>
        <p:nvPicPr>
          <p:cNvPr id="2" name="Video 1">
            <a:hlinkClick r:id="" action="ppaction://media"/>
            <a:extLst>
              <a:ext uri="{FF2B5EF4-FFF2-40B4-BE49-F238E27FC236}">
                <a16:creationId xmlns="" xmlns:a16="http://schemas.microsoft.com/office/drawing/2014/main" id="{D1BFAC38-7773-4A16-8CD9-494FABB98ABC}"/>
              </a:ext>
            </a:extLst>
          </p:cNvPr>
          <p:cNvPicPr>
            <a:picLocks noChangeAspect="1"/>
          </p:cNvPicPr>
          <p:nvPr>
            <a:videoFile r:link="rId1"/>
            <p:extLst>
              <p:ext uri="{DAA4B4D4-6D71-4841-9C94-3DE7FCFB9230}">
                <p14:media xmlns="" xmlns:p14="http://schemas.microsoft.com/office/powerpoint/2010/main" r:embed="rId4"/>
              </p:ext>
              <p:ext uri="{42D2F446-02D8-4167-A562-619A0277C38B}">
                <p15:isNarration xmlns="" xmlns:p15="http://schemas.microsoft.com/office/powerpoint/2012/main" val="1"/>
              </p:ext>
            </p:extLst>
          </p:nvPr>
        </p:nvPicPr>
        <p:blipFill>
          <a:blip r:embed="rId5" cstate="print"/>
          <a:stretch>
            <a:fillRect/>
          </a:stretch>
        </p:blipFill>
        <p:spPr>
          <a:xfrm>
            <a:off x="9906000" y="5143500"/>
            <a:ext cx="2285999" cy="1714500"/>
          </a:xfrm>
          <a:prstGeom prst="rect">
            <a:avLst/>
          </a:prstGeom>
        </p:spPr>
      </p:pic>
    </p:spTree>
  </p:cSld>
  <p:clrMapOvr>
    <a:masterClrMapping/>
  </p:clrMapOvr>
  <mc:AlternateContent xmlns:mc="http://schemas.openxmlformats.org/markup-compatibility/2006">
    <mc:Choice xmlns="" xmlns:p14="http://schemas.microsoft.com/office/powerpoint/2010/main" Requires="p14">
      <p:transition spd="slow" p14:dur="2000" advTm="18680"/>
    </mc:Choice>
    <mc:Fallback>
      <p:transition spd="slow" advTm="18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Content Placeholder 2"/>
          <p:cNvSpPr>
            <a:spLocks noGrp="1"/>
          </p:cNvSpPr>
          <p:nvPr>
            <p:ph sz="quarter" idx="1"/>
          </p:nvPr>
        </p:nvSpPr>
        <p:spPr>
          <a:xfrm>
            <a:off x="609600" y="1600201"/>
            <a:ext cx="9956800" cy="4873625"/>
          </a:xfrm>
          <a:ln>
            <a:solidFill>
              <a:srgbClr val="7030A0"/>
            </a:solidFill>
          </a:ln>
        </p:spPr>
        <p:txBody>
          <a:bodyPr/>
          <a:lstStyle/>
          <a:p>
            <a:r>
              <a:rPr lang="en-US" altLang="zh-CN" dirty="0" smtClean="0"/>
              <a:t>ECG/EKG (</a:t>
            </a:r>
            <a:r>
              <a:rPr lang="en-US" dirty="0" smtClean="0"/>
              <a:t>electrocardiogram)</a:t>
            </a:r>
          </a:p>
          <a:p>
            <a:endParaRPr lang="en-US" dirty="0" smtClean="0"/>
          </a:p>
          <a:p>
            <a:pPr>
              <a:buFont typeface="Wingdings" pitchFamily="2" charset="2"/>
              <a:buNone/>
            </a:pPr>
            <a:r>
              <a:rPr lang="en-US" dirty="0" smtClean="0"/>
              <a:t>Records the heart's electrical activity:</a:t>
            </a:r>
          </a:p>
          <a:p>
            <a:pPr>
              <a:buFont typeface="Wingdings" pitchFamily="2" charset="2"/>
              <a:buChar char="ü"/>
            </a:pPr>
            <a:endParaRPr lang="en-US" dirty="0" smtClean="0"/>
          </a:p>
          <a:p>
            <a:pPr>
              <a:buFont typeface="Wingdings" pitchFamily="2" charset="2"/>
              <a:buChar char="ü"/>
            </a:pPr>
            <a:r>
              <a:rPr lang="en-US" altLang="zh-CN" dirty="0" smtClean="0"/>
              <a:t>Heart beat rate</a:t>
            </a:r>
          </a:p>
          <a:p>
            <a:pPr>
              <a:buFont typeface="Wingdings" pitchFamily="2" charset="2"/>
              <a:buChar char="ü"/>
            </a:pPr>
            <a:endParaRPr lang="en-US" altLang="zh-CN" dirty="0" smtClean="0"/>
          </a:p>
          <a:p>
            <a:pPr>
              <a:buFont typeface="Wingdings" pitchFamily="2" charset="2"/>
              <a:buChar char="ü"/>
            </a:pPr>
            <a:r>
              <a:rPr lang="en-US" altLang="zh-CN" dirty="0" smtClean="0"/>
              <a:t>Heart beat rhythm</a:t>
            </a:r>
          </a:p>
          <a:p>
            <a:pPr>
              <a:buFont typeface="Wingdings" pitchFamily="2" charset="2"/>
              <a:buChar char="ü"/>
            </a:pPr>
            <a:endParaRPr lang="en-US" altLang="zh-CN" dirty="0" smtClean="0"/>
          </a:p>
          <a:p>
            <a:pPr>
              <a:buFont typeface="Wingdings" pitchFamily="2" charset="2"/>
              <a:buChar char="ü"/>
            </a:pPr>
            <a:r>
              <a:rPr lang="en-US" altLang="zh-CN" dirty="0" smtClean="0"/>
              <a:t>Heart </a:t>
            </a:r>
            <a:r>
              <a:rPr lang="en-US" dirty="0" smtClean="0"/>
              <a:t>strength and timing</a:t>
            </a:r>
            <a:endParaRPr lang="en-US" altLang="zh-CN" dirty="0" smtClean="0"/>
          </a:p>
          <a:p>
            <a:pPr>
              <a:buFont typeface="Wingdings" pitchFamily="2" charset="2"/>
              <a:buChar char="ü"/>
            </a:pPr>
            <a:endParaRPr lang="zh-CN" altLang="en-US" dirty="0" smtClean="0"/>
          </a:p>
        </p:txBody>
      </p:sp>
      <p:pic>
        <p:nvPicPr>
          <p:cNvPr id="9220" name="Picture 3" descr="imagesCAMABS1O.jpg"/>
          <p:cNvPicPr>
            <a:picLocks noChangeAspect="1"/>
          </p:cNvPicPr>
          <p:nvPr/>
        </p:nvPicPr>
        <p:blipFill>
          <a:blip r:embed="rId2" cstate="print"/>
          <a:srcRect/>
          <a:stretch>
            <a:fillRect/>
          </a:stretch>
        </p:blipFill>
        <p:spPr bwMode="auto">
          <a:xfrm>
            <a:off x="6096000" y="2971800"/>
            <a:ext cx="4470400" cy="2971800"/>
          </a:xfrm>
          <a:prstGeom prst="rect">
            <a:avLst/>
          </a:prstGeom>
          <a:noFill/>
          <a:ln w="9525">
            <a:noFill/>
            <a:miter lim="800000"/>
            <a:headEnd/>
            <a:tailEnd/>
          </a:ln>
        </p:spPr>
      </p:pic>
      <p:sp>
        <p:nvSpPr>
          <p:cNvPr id="5" name="Title 1">
            <a:extLst>
              <a:ext uri="{FF2B5EF4-FFF2-40B4-BE49-F238E27FC236}">
                <a16:creationId xmlns="" xmlns:a16="http://schemas.microsoft.com/office/drawing/2014/main" id="{98710608-D19D-4A41-A1C8-8F8AB17D07E6}"/>
              </a:ext>
            </a:extLst>
          </p:cNvPr>
          <p:cNvSpPr txBox="1">
            <a:spLocks noGrp="1"/>
          </p:cNvSpPr>
          <p:nvPr>
            <p:ph type="title"/>
          </p:nvPr>
        </p:nvSpPr>
        <p:spPr>
          <a:xfrm>
            <a:off x="1676400" y="0"/>
            <a:ext cx="10515600" cy="1325563"/>
          </a:xfrm>
          <a:prstGeom prst="rect">
            <a:avLst/>
          </a:prstGeom>
          <a:solidFill>
            <a:srgbClr val="C0000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ltLang="en-US" sz="4400" b="1" dirty="0">
                <a:solidFill>
                  <a:schemeClr val="bg1"/>
                </a:solidFill>
              </a:rPr>
              <a:t>ECG - Electrocardiogram</a:t>
            </a:r>
            <a:endParaRPr lang="en-US" b="1" spc="50" dirty="0">
              <a:ln w="9525" cmpd="sng">
                <a:solidFill>
                  <a:schemeClr val="accent1"/>
                </a:solidFill>
                <a:prstDash val="solid"/>
              </a:ln>
              <a:solidFill>
                <a:schemeClr val="bg1"/>
              </a:solidFill>
              <a:effectLst>
                <a:glow rad="38100">
                  <a:schemeClr val="accent1">
                    <a:alpha val="40000"/>
                  </a:schemeClr>
                </a:glow>
              </a:effectLst>
              <a:latin typeface="+mn-lt"/>
            </a:endParaRPr>
          </a:p>
        </p:txBody>
      </p:sp>
      <p:sp>
        <p:nvSpPr>
          <p:cNvPr id="6" name="Title 1">
            <a:extLst>
              <a:ext uri="{FF2B5EF4-FFF2-40B4-BE49-F238E27FC236}">
                <a16:creationId xmlns="" xmlns:a16="http://schemas.microsoft.com/office/drawing/2014/main" id="{DEC7AA4E-6ACC-40AA-95A9-14E3BCDF694B}"/>
              </a:ext>
            </a:extLst>
          </p:cNvPr>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endParaRPr kumimoji="0" lang="en-IN" altLang="zh-CN" sz="20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 xmlns:a16="http://schemas.microsoft.com/office/drawing/2014/main" id="{BE699F93-2C01-4494-8A52-F7407FECDDFC}"/>
              </a:ext>
            </a:extLst>
          </p:cNvPr>
          <p:cNvPicPr>
            <a:picLocks noChangeAspect="1"/>
          </p:cNvPicPr>
          <p:nvPr/>
        </p:nvPicPr>
        <p:blipFill rotWithShape="1">
          <a:blip r:embed="rId3" cstate="print"/>
          <a:srcRect l="8936" r="7967" b="6228"/>
          <a:stretch/>
        </p:blipFill>
        <p:spPr>
          <a:xfrm>
            <a:off x="0" y="-48767"/>
            <a:ext cx="1672046" cy="139424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cap="none" smtClean="0">
                <a:cs typeface="华文楷体"/>
              </a:rPr>
              <a:t>BACKGROUND</a:t>
            </a:r>
            <a:endParaRPr lang="zh-CN" altLang="en-US" cap="none" smtClean="0">
              <a:cs typeface="华文楷体"/>
            </a:endParaRPr>
          </a:p>
        </p:txBody>
      </p:sp>
      <p:sp>
        <p:nvSpPr>
          <p:cNvPr id="7" name="TextBox 6"/>
          <p:cNvSpPr txBox="1"/>
          <p:nvPr/>
        </p:nvSpPr>
        <p:spPr>
          <a:xfrm>
            <a:off x="711200" y="1600201"/>
            <a:ext cx="6197600" cy="4154984"/>
          </a:xfrm>
          <a:prstGeom prst="rect">
            <a:avLst/>
          </a:prstGeom>
          <a:noFill/>
        </p:spPr>
        <p:txBody>
          <a:bodyPr>
            <a:spAutoFit/>
          </a:bodyPr>
          <a:lstStyle/>
          <a:p>
            <a:pPr algn="just"/>
            <a:r>
              <a:rPr lang="en-US" sz="2400">
                <a:solidFill>
                  <a:srgbClr val="244583"/>
                </a:solidFill>
                <a:latin typeface="Century Schoolbook" pitchFamily="18" charset="0"/>
              </a:rPr>
              <a:t>ECG works mostly by detecting and amplifying the tiny potential changes on the skin that are caused when the electrical signal in the heart muscle is charged and spread during each heart beat. </a:t>
            </a:r>
          </a:p>
          <a:p>
            <a:pPr algn="just"/>
            <a:endParaRPr lang="en-US" sz="2400">
              <a:solidFill>
                <a:srgbClr val="244583"/>
              </a:solidFill>
              <a:latin typeface="Century Schoolbook" pitchFamily="18" charset="0"/>
            </a:endParaRPr>
          </a:p>
          <a:p>
            <a:pPr algn="just"/>
            <a:r>
              <a:rPr lang="en-US" sz="2400">
                <a:solidFill>
                  <a:srgbClr val="244583"/>
                </a:solidFill>
                <a:latin typeface="Century Schoolbook" pitchFamily="18" charset="0"/>
              </a:rPr>
              <a:t>This is detected as tiny rises and falls in the voltage between two electrodes placed either side of the heart.</a:t>
            </a:r>
            <a:endParaRPr lang="zh-CN" altLang="en-US" sz="2400">
              <a:solidFill>
                <a:srgbClr val="244583"/>
              </a:solidFill>
              <a:latin typeface="Century Schoolbook" pitchFamily="18" charset="0"/>
            </a:endParaRPr>
          </a:p>
          <a:p>
            <a:endParaRPr lang="zh-CN" altLang="en-US" sz="2400">
              <a:latin typeface="Century Schoolbook" pitchFamily="18" charset="0"/>
            </a:endParaRPr>
          </a:p>
        </p:txBody>
      </p:sp>
      <p:sp>
        <p:nvSpPr>
          <p:cNvPr id="5" name="Content Placeholder 4"/>
          <p:cNvSpPr>
            <a:spLocks noGrp="1"/>
          </p:cNvSpPr>
          <p:nvPr>
            <p:ph idx="1"/>
          </p:nvPr>
        </p:nvSpPr>
        <p:spPr/>
        <p:txBody>
          <a:bodyPr/>
          <a:lstStyle/>
          <a:p>
            <a:endParaRPr lang="en-US" dirty="0"/>
          </a:p>
        </p:txBody>
      </p:sp>
      <p:sp>
        <p:nvSpPr>
          <p:cNvPr id="6" name="Title 1">
            <a:extLst>
              <a:ext uri="{FF2B5EF4-FFF2-40B4-BE49-F238E27FC236}">
                <a16:creationId xmlns="" xmlns:a16="http://schemas.microsoft.com/office/drawing/2014/main" id="{98710608-D19D-4A41-A1C8-8F8AB17D07E6}"/>
              </a:ext>
            </a:extLst>
          </p:cNvPr>
          <p:cNvSpPr txBox="1">
            <a:spLocks/>
          </p:cNvSpPr>
          <p:nvPr/>
        </p:nvSpPr>
        <p:spPr>
          <a:xfrm>
            <a:off x="0" y="47623"/>
            <a:ext cx="12192000" cy="1180285"/>
          </a:xfrm>
          <a:prstGeom prst="rect">
            <a:avLst/>
          </a:prstGeom>
          <a:solidFill>
            <a:srgbClr val="C0000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ltLang="en-US" sz="4400" b="1" dirty="0">
                <a:solidFill>
                  <a:schemeClr val="bg1"/>
                </a:solidFill>
              </a:rPr>
              <a:t>ECG - Electrocardiogram</a:t>
            </a:r>
            <a:endParaRPr lang="en-US" b="1" spc="50" dirty="0">
              <a:ln w="9525" cmpd="sng">
                <a:solidFill>
                  <a:schemeClr val="accent1"/>
                </a:solidFill>
                <a:prstDash val="solid"/>
              </a:ln>
              <a:solidFill>
                <a:schemeClr val="bg1"/>
              </a:solidFill>
              <a:effectLst>
                <a:glow rad="38100">
                  <a:schemeClr val="accent1">
                    <a:alpha val="40000"/>
                  </a:schemeClr>
                </a:glow>
              </a:effectLst>
              <a:latin typeface="+mn-lt"/>
            </a:endParaRPr>
          </a:p>
        </p:txBody>
      </p:sp>
      <p:sp>
        <p:nvSpPr>
          <p:cNvPr id="8" name="Title 1">
            <a:extLst>
              <a:ext uri="{FF2B5EF4-FFF2-40B4-BE49-F238E27FC236}">
                <a16:creationId xmlns="" xmlns:a16="http://schemas.microsoft.com/office/drawing/2014/main" id="{DEC7AA4E-6ACC-40AA-95A9-14E3BCDF694B}"/>
              </a:ext>
            </a:extLst>
          </p:cNvPr>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endParaRPr kumimoji="0" lang="en-IN" altLang="zh-CN" sz="2000" b="1" i="0" u="none" strike="noStrike" kern="1200" cap="none" spc="0" normalizeH="0" baseline="0" noProof="0" dirty="0">
              <a:ln>
                <a:noFill/>
              </a:ln>
              <a:solidFill>
                <a:schemeClr val="bg1"/>
              </a:solidFill>
              <a:effectLst/>
              <a:uLnTx/>
              <a:uFillTx/>
              <a:latin typeface="Tinos"/>
              <a:ea typeface="+mj-ea"/>
              <a:cs typeface="+mj-cs"/>
            </a:endParaRPr>
          </a:p>
        </p:txBody>
      </p:sp>
      <p:pic>
        <p:nvPicPr>
          <p:cNvPr id="9" name="Picture 8">
            <a:extLst>
              <a:ext uri="{FF2B5EF4-FFF2-40B4-BE49-F238E27FC236}">
                <a16:creationId xmlns="" xmlns:a16="http://schemas.microsoft.com/office/drawing/2014/main" id="{42FCCA04-43F0-4551-B922-D59506CE6450}"/>
              </a:ext>
            </a:extLst>
          </p:cNvPr>
          <p:cNvPicPr>
            <a:picLocks noChangeAspect="1"/>
          </p:cNvPicPr>
          <p:nvPr/>
        </p:nvPicPr>
        <p:blipFill rotWithShape="1">
          <a:blip r:embed="rId2" cstate="print"/>
          <a:srcRect l="8936" r="7967" b="6228"/>
          <a:stretch/>
        </p:blipFill>
        <p:spPr>
          <a:xfrm>
            <a:off x="0" y="0"/>
            <a:ext cx="1613562" cy="1041008"/>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cap="none" dirty="0" smtClean="0">
                <a:cs typeface="华文楷体"/>
              </a:rPr>
              <a:t>BACKGROUND</a:t>
            </a:r>
            <a:br>
              <a:rPr lang="en-US" altLang="zh-CN" cap="none" dirty="0" smtClean="0">
                <a:cs typeface="华文楷体"/>
              </a:rPr>
            </a:br>
            <a:endParaRPr lang="zh-CN" altLang="en-US" cap="none" dirty="0" smtClean="0">
              <a:cs typeface="华文楷体"/>
            </a:endParaRPr>
          </a:p>
        </p:txBody>
      </p:sp>
      <p:sp>
        <p:nvSpPr>
          <p:cNvPr id="11267" name="Content Placeholder 2"/>
          <p:cNvSpPr>
            <a:spLocks noGrp="1"/>
          </p:cNvSpPr>
          <p:nvPr>
            <p:ph sz="quarter" idx="1"/>
          </p:nvPr>
        </p:nvSpPr>
        <p:spPr>
          <a:xfrm>
            <a:off x="609600" y="1600201"/>
            <a:ext cx="9956800" cy="4873625"/>
          </a:xfrm>
        </p:spPr>
        <p:txBody>
          <a:bodyPr/>
          <a:lstStyle/>
          <a:p>
            <a:r>
              <a:rPr lang="en-US" sz="2800" b="1" dirty="0" smtClean="0"/>
              <a:t>The heart's electrical system:</a:t>
            </a:r>
          </a:p>
          <a:p>
            <a:endParaRPr lang="en-US" dirty="0" smtClean="0"/>
          </a:p>
          <a:p>
            <a:endParaRPr lang="en-US" dirty="0" smtClean="0"/>
          </a:p>
          <a:p>
            <a:r>
              <a:rPr lang="en-US" dirty="0" err="1" smtClean="0">
                <a:solidFill>
                  <a:srgbClr val="0070C0"/>
                </a:solidFill>
              </a:rPr>
              <a:t>Sinoatrial</a:t>
            </a:r>
            <a:r>
              <a:rPr lang="en-US" dirty="0" smtClean="0">
                <a:solidFill>
                  <a:srgbClr val="0070C0"/>
                </a:solidFill>
              </a:rPr>
              <a:t>(SA) node</a:t>
            </a:r>
          </a:p>
          <a:p>
            <a:endParaRPr lang="en-US" dirty="0" smtClean="0">
              <a:solidFill>
                <a:srgbClr val="0070C0"/>
              </a:solidFill>
            </a:endParaRPr>
          </a:p>
          <a:p>
            <a:r>
              <a:rPr lang="en-US" dirty="0" err="1" smtClean="0">
                <a:solidFill>
                  <a:srgbClr val="0070C0"/>
                </a:solidFill>
              </a:rPr>
              <a:t>Atrioventricular</a:t>
            </a:r>
            <a:r>
              <a:rPr lang="en-US" dirty="0" smtClean="0">
                <a:solidFill>
                  <a:srgbClr val="0070C0"/>
                </a:solidFill>
              </a:rPr>
              <a:t>(AV)</a:t>
            </a:r>
          </a:p>
          <a:p>
            <a:pPr>
              <a:buFont typeface="Wingdings" pitchFamily="2" charset="2"/>
              <a:buNone/>
            </a:pPr>
            <a:r>
              <a:rPr lang="en-US" dirty="0" smtClean="0">
                <a:solidFill>
                  <a:srgbClr val="0070C0"/>
                </a:solidFill>
              </a:rPr>
              <a:t>    node</a:t>
            </a:r>
          </a:p>
          <a:p>
            <a:endParaRPr lang="en-US" dirty="0" smtClean="0">
              <a:solidFill>
                <a:srgbClr val="0070C0"/>
              </a:solidFill>
            </a:endParaRPr>
          </a:p>
          <a:p>
            <a:r>
              <a:rPr lang="en-US" dirty="0" smtClean="0">
                <a:solidFill>
                  <a:srgbClr val="0070C0"/>
                </a:solidFill>
              </a:rPr>
              <a:t>His-Purkinje system</a:t>
            </a:r>
          </a:p>
          <a:p>
            <a:endParaRPr lang="zh-CN" altLang="en-US" dirty="0" smtClean="0"/>
          </a:p>
        </p:txBody>
      </p:sp>
      <p:pic>
        <p:nvPicPr>
          <p:cNvPr id="11268" name="Picture 3" descr="ecg_ccs.gif"/>
          <p:cNvPicPr>
            <a:picLocks noChangeAspect="1"/>
          </p:cNvPicPr>
          <p:nvPr/>
        </p:nvPicPr>
        <p:blipFill>
          <a:blip r:embed="rId2" cstate="print"/>
          <a:srcRect/>
          <a:stretch>
            <a:fillRect/>
          </a:stretch>
        </p:blipFill>
        <p:spPr bwMode="auto">
          <a:xfrm>
            <a:off x="5283200" y="2133600"/>
            <a:ext cx="6502400" cy="4419600"/>
          </a:xfrm>
          <a:prstGeom prst="rect">
            <a:avLst/>
          </a:prstGeom>
          <a:noFill/>
          <a:ln w="9525">
            <a:noFill/>
            <a:miter lim="800000"/>
            <a:headEnd/>
            <a:tailEnd/>
          </a:ln>
        </p:spPr>
      </p:pic>
      <p:sp>
        <p:nvSpPr>
          <p:cNvPr id="5" name="Title 1">
            <a:extLst>
              <a:ext uri="{FF2B5EF4-FFF2-40B4-BE49-F238E27FC236}">
                <a16:creationId xmlns="" xmlns:a16="http://schemas.microsoft.com/office/drawing/2014/main" id="{DEC7AA4E-6ACC-40AA-95A9-14E3BCDF694B}"/>
              </a:ext>
            </a:extLst>
          </p:cNvPr>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endParaRPr kumimoji="0" lang="en-IN" altLang="zh-CN" sz="2000" b="1" i="0" u="none" strike="noStrike" kern="1200" cap="none" spc="0" normalizeH="0" baseline="0" noProof="0" dirty="0">
              <a:ln>
                <a:noFill/>
              </a:ln>
              <a:solidFill>
                <a:schemeClr val="bg1"/>
              </a:solidFill>
              <a:effectLst/>
              <a:uLnTx/>
              <a:uFillTx/>
              <a:latin typeface="Tinos"/>
              <a:ea typeface="+mj-ea"/>
              <a:cs typeface="+mj-cs"/>
            </a:endParaRPr>
          </a:p>
        </p:txBody>
      </p:sp>
      <p:sp>
        <p:nvSpPr>
          <p:cNvPr id="6" name="Title 1">
            <a:extLst>
              <a:ext uri="{FF2B5EF4-FFF2-40B4-BE49-F238E27FC236}">
                <a16:creationId xmlns="" xmlns:a16="http://schemas.microsoft.com/office/drawing/2014/main" id="{98710608-D19D-4A41-A1C8-8F8AB17D07E6}"/>
              </a:ext>
            </a:extLst>
          </p:cNvPr>
          <p:cNvSpPr txBox="1">
            <a:spLocks/>
          </p:cNvSpPr>
          <p:nvPr/>
        </p:nvSpPr>
        <p:spPr>
          <a:xfrm>
            <a:off x="0" y="47624"/>
            <a:ext cx="12192000" cy="914400"/>
          </a:xfrm>
          <a:prstGeom prst="rect">
            <a:avLst/>
          </a:prstGeom>
          <a:solidFill>
            <a:srgbClr val="C0000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ltLang="en-US" sz="4400" b="1" dirty="0">
                <a:solidFill>
                  <a:schemeClr val="bg1"/>
                </a:solidFill>
              </a:rPr>
              <a:t>ECG - Electrocardiogram</a:t>
            </a:r>
            <a:endParaRPr lang="en-US" b="1" spc="50" dirty="0">
              <a:ln w="9525" cmpd="sng">
                <a:solidFill>
                  <a:schemeClr val="accent1"/>
                </a:solidFill>
                <a:prstDash val="solid"/>
              </a:ln>
              <a:solidFill>
                <a:schemeClr val="bg1"/>
              </a:solidFill>
              <a:effectLst>
                <a:glow rad="38100">
                  <a:schemeClr val="accent1">
                    <a:alpha val="40000"/>
                  </a:schemeClr>
                </a:glow>
              </a:effectLst>
              <a:latin typeface="+mn-lt"/>
            </a:endParaRPr>
          </a:p>
        </p:txBody>
      </p:sp>
      <p:pic>
        <p:nvPicPr>
          <p:cNvPr id="7" name="Picture 6">
            <a:extLst>
              <a:ext uri="{FF2B5EF4-FFF2-40B4-BE49-F238E27FC236}">
                <a16:creationId xmlns="" xmlns:a16="http://schemas.microsoft.com/office/drawing/2014/main" id="{42FCCA04-43F0-4551-B922-D59506CE6450}"/>
              </a:ext>
            </a:extLst>
          </p:cNvPr>
          <p:cNvPicPr>
            <a:picLocks noChangeAspect="1"/>
          </p:cNvPicPr>
          <p:nvPr/>
        </p:nvPicPr>
        <p:blipFill rotWithShape="1">
          <a:blip r:embed="rId3" cstate="print"/>
          <a:srcRect l="8936" r="7967" b="6228"/>
          <a:stretch/>
        </p:blipFill>
        <p:spPr>
          <a:xfrm>
            <a:off x="0" y="0"/>
            <a:ext cx="1613562" cy="104100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cap="none" smtClean="0">
                <a:cs typeface="华文楷体"/>
              </a:rPr>
              <a:t>BACKGROUND</a:t>
            </a:r>
            <a:br>
              <a:rPr lang="en-US" altLang="zh-CN" cap="none" smtClean="0">
                <a:cs typeface="华文楷体"/>
              </a:rPr>
            </a:br>
            <a:endParaRPr lang="zh-CN" altLang="en-US" cap="none" smtClean="0">
              <a:cs typeface="华文楷体"/>
            </a:endParaRPr>
          </a:p>
        </p:txBody>
      </p:sp>
      <p:sp>
        <p:nvSpPr>
          <p:cNvPr id="3" name="Content Placeholder 2"/>
          <p:cNvSpPr>
            <a:spLocks noGrp="1"/>
          </p:cNvSpPr>
          <p:nvPr>
            <p:ph sz="quarter" idx="1"/>
          </p:nvPr>
        </p:nvSpPr>
        <p:spPr>
          <a:xfrm>
            <a:off x="5181600" y="1295401"/>
            <a:ext cx="5384800" cy="5178425"/>
          </a:xfrm>
        </p:spPr>
        <p:txBody>
          <a:bodyPr>
            <a:normAutofit/>
          </a:bodyPr>
          <a:lstStyle/>
          <a:p>
            <a:pPr marL="457200" indent="-457200" algn="just">
              <a:lnSpc>
                <a:spcPct val="90000"/>
              </a:lnSpc>
              <a:buFont typeface="Wingdings" pitchFamily="2" charset="2"/>
              <a:buNone/>
            </a:pPr>
            <a:r>
              <a:rPr lang="en-US" altLang="zh-CN" sz="2200" smtClean="0"/>
              <a:t> </a:t>
            </a:r>
            <a:r>
              <a:rPr lang="en-US" altLang="zh-CN" sz="2200" smtClean="0">
                <a:solidFill>
                  <a:srgbClr val="FF0000"/>
                </a:solidFill>
              </a:rPr>
              <a:t>P wave</a:t>
            </a:r>
            <a:r>
              <a:rPr lang="en-US" altLang="zh-CN" sz="2200" smtClean="0"/>
              <a:t>:  signal spread from SA node to make the atria contract.</a:t>
            </a:r>
          </a:p>
          <a:p>
            <a:pPr marL="457200" indent="-457200" algn="just">
              <a:lnSpc>
                <a:spcPct val="90000"/>
              </a:lnSpc>
              <a:buFont typeface="Wingdings" pitchFamily="2" charset="2"/>
              <a:buNone/>
            </a:pPr>
            <a:r>
              <a:rPr lang="en-US" altLang="zh-CN" sz="2200" smtClean="0"/>
              <a:t> </a:t>
            </a:r>
            <a:r>
              <a:rPr lang="en-US" sz="2200" smtClean="0">
                <a:solidFill>
                  <a:srgbClr val="FF0000"/>
                </a:solidFill>
              </a:rPr>
              <a:t>P-Q Segment</a:t>
            </a:r>
            <a:r>
              <a:rPr lang="en-US" sz="2200" smtClean="0"/>
              <a:t>: signal arrives AV node stay for a instant to allow the ventricle to be filled with blood.  </a:t>
            </a:r>
          </a:p>
          <a:p>
            <a:pPr marL="457200" indent="-457200" algn="just">
              <a:lnSpc>
                <a:spcPct val="90000"/>
              </a:lnSpc>
              <a:buFont typeface="Wingdings" pitchFamily="2" charset="2"/>
              <a:buNone/>
            </a:pPr>
            <a:r>
              <a:rPr lang="en-US" sz="2200" smtClean="0">
                <a:solidFill>
                  <a:srgbClr val="FF0000"/>
                </a:solidFill>
              </a:rPr>
              <a:t>Q wave </a:t>
            </a:r>
            <a:r>
              <a:rPr lang="en-US" sz="2200" smtClean="0"/>
              <a:t>:After the Buddle of His the signal is divided into two branches and run through the septum.</a:t>
            </a:r>
          </a:p>
          <a:p>
            <a:pPr marL="457200" indent="-457200" algn="just">
              <a:lnSpc>
                <a:spcPct val="90000"/>
              </a:lnSpc>
              <a:buFont typeface="Wingdings" pitchFamily="2" charset="2"/>
              <a:buNone/>
            </a:pPr>
            <a:r>
              <a:rPr lang="en-US" altLang="zh-CN" sz="2200" smtClean="0">
                <a:solidFill>
                  <a:srgbClr val="FF0000"/>
                </a:solidFill>
              </a:rPr>
              <a:t>R,S wave</a:t>
            </a:r>
            <a:r>
              <a:rPr lang="en-US" altLang="zh-CN" sz="2200" smtClean="0"/>
              <a:t>: </a:t>
            </a:r>
            <a:r>
              <a:rPr lang="en-US" sz="2200" smtClean="0"/>
              <a:t>Left and right ventricle contraction are marked by the R,S wave.</a:t>
            </a:r>
          </a:p>
          <a:p>
            <a:pPr marL="457200" indent="-457200" algn="just">
              <a:lnSpc>
                <a:spcPct val="90000"/>
              </a:lnSpc>
              <a:buFont typeface="Wingdings" pitchFamily="2" charset="2"/>
              <a:buNone/>
            </a:pPr>
            <a:r>
              <a:rPr lang="en-US" altLang="zh-CN" sz="2200" smtClean="0">
                <a:solidFill>
                  <a:srgbClr val="FF0000"/>
                </a:solidFill>
              </a:rPr>
              <a:t>T wave</a:t>
            </a:r>
            <a:r>
              <a:rPr lang="en-US" altLang="zh-CN" sz="2200" smtClean="0"/>
              <a:t>: </a:t>
            </a:r>
            <a:r>
              <a:rPr lang="en-US" sz="2200" smtClean="0"/>
              <a:t>ventricle relaxing</a:t>
            </a:r>
            <a:endParaRPr lang="zh-CN" altLang="en-US" sz="2200" smtClean="0"/>
          </a:p>
        </p:txBody>
      </p:sp>
      <p:pic>
        <p:nvPicPr>
          <p:cNvPr id="12292" name="Picture 3" descr="605px-SinusRhythmLabels.png"/>
          <p:cNvPicPr>
            <a:picLocks noChangeAspect="1"/>
          </p:cNvPicPr>
          <p:nvPr/>
        </p:nvPicPr>
        <p:blipFill>
          <a:blip r:embed="rId2" cstate="print"/>
          <a:srcRect/>
          <a:stretch>
            <a:fillRect/>
          </a:stretch>
        </p:blipFill>
        <p:spPr bwMode="auto">
          <a:xfrm>
            <a:off x="406400" y="1371600"/>
            <a:ext cx="4775200" cy="4572000"/>
          </a:xfrm>
          <a:prstGeom prst="rect">
            <a:avLst/>
          </a:prstGeom>
          <a:noFill/>
          <a:ln w="9525">
            <a:noFill/>
            <a:miter lim="800000"/>
            <a:headEnd/>
            <a:tailEnd/>
          </a:ln>
        </p:spPr>
      </p:pic>
      <p:sp>
        <p:nvSpPr>
          <p:cNvPr id="12293" name="Rectangle 4"/>
          <p:cNvSpPr>
            <a:spLocks noChangeArrowheads="1"/>
          </p:cNvSpPr>
          <p:nvPr/>
        </p:nvSpPr>
        <p:spPr bwMode="auto">
          <a:xfrm>
            <a:off x="304800" y="5943601"/>
            <a:ext cx="4470400" cy="646113"/>
          </a:xfrm>
          <a:prstGeom prst="rect">
            <a:avLst/>
          </a:prstGeom>
          <a:noFill/>
          <a:ln w="9525">
            <a:noFill/>
            <a:miter lim="800000"/>
            <a:headEnd/>
            <a:tailEnd/>
          </a:ln>
        </p:spPr>
        <p:txBody>
          <a:bodyPr>
            <a:spAutoFit/>
          </a:bodyPr>
          <a:lstStyle/>
          <a:p>
            <a:pPr algn="ctr"/>
            <a:r>
              <a:rPr lang="en-US" i="1">
                <a:solidFill>
                  <a:srgbClr val="00B050"/>
                </a:solidFill>
                <a:latin typeface="Century Schoolbook" pitchFamily="18" charset="0"/>
              </a:rPr>
              <a:t>Schematic representation of normal ECG</a:t>
            </a:r>
          </a:p>
        </p:txBody>
      </p:sp>
      <p:sp>
        <p:nvSpPr>
          <p:cNvPr id="6" name="Title 1">
            <a:extLst>
              <a:ext uri="{FF2B5EF4-FFF2-40B4-BE49-F238E27FC236}">
                <a16:creationId xmlns="" xmlns:a16="http://schemas.microsoft.com/office/drawing/2014/main" id="{DEC7AA4E-6ACC-40AA-95A9-14E3BCDF694B}"/>
              </a:ext>
            </a:extLst>
          </p:cNvPr>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endParaRPr kumimoji="0" lang="en-IN" altLang="zh-CN" sz="2000" b="1" i="0" u="none" strike="noStrike" kern="1200" cap="none" spc="0" normalizeH="0" baseline="0" noProof="0" dirty="0">
              <a:ln>
                <a:noFill/>
              </a:ln>
              <a:solidFill>
                <a:schemeClr val="bg1"/>
              </a:solidFill>
              <a:effectLst/>
              <a:uLnTx/>
              <a:uFillTx/>
              <a:latin typeface="Tinos"/>
              <a:ea typeface="+mj-ea"/>
              <a:cs typeface="+mj-cs"/>
            </a:endParaRPr>
          </a:p>
        </p:txBody>
      </p:sp>
      <p:sp>
        <p:nvSpPr>
          <p:cNvPr id="7" name="Title 1">
            <a:extLst>
              <a:ext uri="{FF2B5EF4-FFF2-40B4-BE49-F238E27FC236}">
                <a16:creationId xmlns="" xmlns:a16="http://schemas.microsoft.com/office/drawing/2014/main" id="{98710608-D19D-4A41-A1C8-8F8AB17D07E6}"/>
              </a:ext>
            </a:extLst>
          </p:cNvPr>
          <p:cNvSpPr txBox="1">
            <a:spLocks/>
          </p:cNvSpPr>
          <p:nvPr/>
        </p:nvSpPr>
        <p:spPr>
          <a:xfrm>
            <a:off x="0" y="47624"/>
            <a:ext cx="12192000" cy="914400"/>
          </a:xfrm>
          <a:prstGeom prst="rect">
            <a:avLst/>
          </a:prstGeom>
          <a:solidFill>
            <a:srgbClr val="C0000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ltLang="en-US" sz="4400" b="1" dirty="0">
                <a:solidFill>
                  <a:schemeClr val="bg1"/>
                </a:solidFill>
              </a:rPr>
              <a:t>ECG - Electrocardiogram</a:t>
            </a:r>
            <a:endParaRPr lang="en-US" b="1" spc="50" dirty="0">
              <a:ln w="9525" cmpd="sng">
                <a:solidFill>
                  <a:schemeClr val="accent1"/>
                </a:solidFill>
                <a:prstDash val="solid"/>
              </a:ln>
              <a:solidFill>
                <a:schemeClr val="bg1"/>
              </a:solidFill>
              <a:effectLst>
                <a:glow rad="38100">
                  <a:schemeClr val="accent1">
                    <a:alpha val="40000"/>
                  </a:schemeClr>
                </a:glow>
              </a:effectLst>
              <a:latin typeface="+mn-lt"/>
            </a:endParaRPr>
          </a:p>
        </p:txBody>
      </p:sp>
      <p:pic>
        <p:nvPicPr>
          <p:cNvPr id="8" name="Picture 7">
            <a:extLst>
              <a:ext uri="{FF2B5EF4-FFF2-40B4-BE49-F238E27FC236}">
                <a16:creationId xmlns="" xmlns:a16="http://schemas.microsoft.com/office/drawing/2014/main" id="{42FCCA04-43F0-4551-B922-D59506CE6450}"/>
              </a:ext>
            </a:extLst>
          </p:cNvPr>
          <p:cNvPicPr>
            <a:picLocks noChangeAspect="1"/>
          </p:cNvPicPr>
          <p:nvPr/>
        </p:nvPicPr>
        <p:blipFill rotWithShape="1">
          <a:blip r:embed="rId3" cstate="print"/>
          <a:srcRect l="8936" r="7967" b="6228"/>
          <a:stretch/>
        </p:blipFill>
        <p:spPr>
          <a:xfrm>
            <a:off x="0" y="0"/>
            <a:ext cx="1613562" cy="1041008"/>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cap="none" dirty="0" smtClean="0">
                <a:cs typeface="华文楷体"/>
              </a:rPr>
              <a:t>ECG SIGNAL</a:t>
            </a:r>
            <a:endParaRPr lang="zh-CN" altLang="en-US" cap="none" dirty="0" smtClean="0">
              <a:cs typeface="华文楷体"/>
            </a:endParaRPr>
          </a:p>
        </p:txBody>
      </p:sp>
      <p:sp>
        <p:nvSpPr>
          <p:cNvPr id="13315" name="Content Placeholder 2"/>
          <p:cNvSpPr>
            <a:spLocks noGrp="1"/>
          </p:cNvSpPr>
          <p:nvPr>
            <p:ph sz="quarter" idx="1"/>
          </p:nvPr>
        </p:nvSpPr>
        <p:spPr>
          <a:xfrm>
            <a:off x="609600" y="1600201"/>
            <a:ext cx="9956800" cy="4873625"/>
          </a:xfrm>
        </p:spPr>
        <p:txBody>
          <a:bodyPr/>
          <a:lstStyle/>
          <a:p>
            <a:r>
              <a:rPr lang="en-US" altLang="zh-CN" smtClean="0"/>
              <a:t> ECG bio-signal typical specifications:</a:t>
            </a:r>
          </a:p>
          <a:p>
            <a:endParaRPr lang="en-US" altLang="zh-CN" smtClean="0"/>
          </a:p>
          <a:p>
            <a:pPr lvl="1">
              <a:buFont typeface="Wingdings" pitchFamily="2" charset="2"/>
              <a:buChar char="Ø"/>
            </a:pPr>
            <a:r>
              <a:rPr lang="en-US" altLang="zh-CN" smtClean="0"/>
              <a:t> low differential voltage from 0.4 to 3 mV</a:t>
            </a:r>
          </a:p>
          <a:p>
            <a:pPr lvl="1">
              <a:buFont typeface="Wingdings" pitchFamily="2" charset="2"/>
              <a:buChar char="Ø"/>
            </a:pPr>
            <a:r>
              <a:rPr lang="en-US" altLang="zh-CN" smtClean="0"/>
              <a:t> high common-mode rejection ratio level</a:t>
            </a:r>
          </a:p>
          <a:p>
            <a:pPr lvl="1">
              <a:buFont typeface="Wingdings" pitchFamily="2" charset="2"/>
              <a:buChar char="Ø"/>
            </a:pPr>
            <a:r>
              <a:rPr lang="en-US" altLang="zh-CN" smtClean="0"/>
              <a:t> low frequency range</a:t>
            </a:r>
          </a:p>
          <a:p>
            <a:pPr lvl="1">
              <a:buFont typeface="Wingdings" pitchFamily="2" charset="2"/>
              <a:buChar char="Ø"/>
            </a:pPr>
            <a:r>
              <a:rPr lang="en-US" altLang="zh-CN" smtClean="0"/>
              <a:t> high noise</a:t>
            </a:r>
          </a:p>
          <a:p>
            <a:endParaRPr lang="zh-CN" altLang="en-US" smtClean="0"/>
          </a:p>
        </p:txBody>
      </p:sp>
      <p:pic>
        <p:nvPicPr>
          <p:cNvPr id="13316" name="Picture 3"/>
          <p:cNvPicPr>
            <a:picLocks noChangeAspect="1" noChangeArrowheads="1"/>
          </p:cNvPicPr>
          <p:nvPr/>
        </p:nvPicPr>
        <p:blipFill>
          <a:blip r:embed="rId2" cstate="print"/>
          <a:srcRect/>
          <a:stretch>
            <a:fillRect/>
          </a:stretch>
        </p:blipFill>
        <p:spPr bwMode="auto">
          <a:xfrm>
            <a:off x="4267200" y="3657601"/>
            <a:ext cx="5892800" cy="2828925"/>
          </a:xfrm>
          <a:prstGeom prst="rect">
            <a:avLst/>
          </a:prstGeom>
          <a:noFill/>
          <a:ln w="9525">
            <a:noFill/>
            <a:miter lim="800000"/>
            <a:headEnd/>
            <a:tailEnd/>
          </a:ln>
        </p:spPr>
      </p:pic>
      <p:sp>
        <p:nvSpPr>
          <p:cNvPr id="5" name="Title 1">
            <a:extLst>
              <a:ext uri="{FF2B5EF4-FFF2-40B4-BE49-F238E27FC236}">
                <a16:creationId xmlns="" xmlns:a16="http://schemas.microsoft.com/office/drawing/2014/main" id="{DEC7AA4E-6ACC-40AA-95A9-14E3BCDF694B}"/>
              </a:ext>
            </a:extLst>
          </p:cNvPr>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endParaRPr kumimoji="0" lang="en-IN" altLang="zh-CN" sz="2000" b="1" i="0" u="none" strike="noStrike" kern="1200" cap="none" spc="0" normalizeH="0" baseline="0" noProof="0" dirty="0">
              <a:ln>
                <a:noFill/>
              </a:ln>
              <a:solidFill>
                <a:schemeClr val="bg1"/>
              </a:solidFill>
              <a:effectLst/>
              <a:uLnTx/>
              <a:uFillTx/>
              <a:latin typeface="Tinos"/>
              <a:ea typeface="+mj-ea"/>
              <a:cs typeface="+mj-cs"/>
            </a:endParaRPr>
          </a:p>
        </p:txBody>
      </p:sp>
      <p:sp>
        <p:nvSpPr>
          <p:cNvPr id="6" name="Title 1">
            <a:extLst>
              <a:ext uri="{FF2B5EF4-FFF2-40B4-BE49-F238E27FC236}">
                <a16:creationId xmlns="" xmlns:a16="http://schemas.microsoft.com/office/drawing/2014/main" id="{98710608-D19D-4A41-A1C8-8F8AB17D07E6}"/>
              </a:ext>
            </a:extLst>
          </p:cNvPr>
          <p:cNvSpPr txBox="1">
            <a:spLocks/>
          </p:cNvSpPr>
          <p:nvPr/>
        </p:nvSpPr>
        <p:spPr>
          <a:xfrm>
            <a:off x="0" y="47624"/>
            <a:ext cx="12192000" cy="914400"/>
          </a:xfrm>
          <a:prstGeom prst="rect">
            <a:avLst/>
          </a:prstGeom>
          <a:solidFill>
            <a:srgbClr val="C0000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ltLang="en-US" sz="4400" b="1" dirty="0">
                <a:solidFill>
                  <a:schemeClr val="bg1"/>
                </a:solidFill>
              </a:rPr>
              <a:t>ECG - Electrocardiogram</a:t>
            </a:r>
            <a:endParaRPr lang="en-US" b="1" spc="50" dirty="0">
              <a:ln w="9525" cmpd="sng">
                <a:solidFill>
                  <a:schemeClr val="accent1"/>
                </a:solidFill>
                <a:prstDash val="solid"/>
              </a:ln>
              <a:solidFill>
                <a:schemeClr val="bg1"/>
              </a:solidFill>
              <a:effectLst>
                <a:glow rad="38100">
                  <a:schemeClr val="accent1">
                    <a:alpha val="40000"/>
                  </a:schemeClr>
                </a:glow>
              </a:effectLst>
              <a:latin typeface="+mn-lt"/>
            </a:endParaRPr>
          </a:p>
        </p:txBody>
      </p:sp>
      <p:pic>
        <p:nvPicPr>
          <p:cNvPr id="7" name="Picture 6">
            <a:extLst>
              <a:ext uri="{FF2B5EF4-FFF2-40B4-BE49-F238E27FC236}">
                <a16:creationId xmlns="" xmlns:a16="http://schemas.microsoft.com/office/drawing/2014/main" id="{42FCCA04-43F0-4551-B922-D59506CE6450}"/>
              </a:ext>
            </a:extLst>
          </p:cNvPr>
          <p:cNvPicPr>
            <a:picLocks noChangeAspect="1"/>
          </p:cNvPicPr>
          <p:nvPr/>
        </p:nvPicPr>
        <p:blipFill rotWithShape="1">
          <a:blip r:embed="rId3" cstate="print"/>
          <a:srcRect l="8936" r="7967" b="6228"/>
          <a:stretch/>
        </p:blipFill>
        <p:spPr>
          <a:xfrm>
            <a:off x="0" y="0"/>
            <a:ext cx="1613562" cy="97971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cap="none" smtClean="0">
                <a:cs typeface="华文楷体"/>
              </a:rPr>
              <a:t>ECG SIGNAL</a:t>
            </a:r>
            <a:endParaRPr lang="zh-CN" altLang="en-US" cap="none" smtClean="0">
              <a:cs typeface="华文楷体"/>
            </a:endParaRPr>
          </a:p>
        </p:txBody>
      </p:sp>
      <p:sp>
        <p:nvSpPr>
          <p:cNvPr id="3" name="Content Placeholder 2"/>
          <p:cNvSpPr>
            <a:spLocks noGrp="1"/>
          </p:cNvSpPr>
          <p:nvPr>
            <p:ph sz="quarter" idx="1"/>
          </p:nvPr>
        </p:nvSpPr>
        <p:spPr>
          <a:xfrm>
            <a:off x="609600" y="1600201"/>
            <a:ext cx="9956800" cy="4873625"/>
          </a:xfrm>
        </p:spPr>
        <p:txBody>
          <a:bodyPr>
            <a:normAutofit/>
          </a:bodyPr>
          <a:lstStyle/>
          <a:p>
            <a:pPr>
              <a:buFont typeface="Wingdings" pitchFamily="2" charset="2"/>
              <a:buChar char="l"/>
            </a:pPr>
            <a:r>
              <a:rPr lang="en-US" smtClean="0"/>
              <a:t>Artifacts (disturbances) can have many causes. Common causes are: </a:t>
            </a:r>
            <a:endParaRPr lang="zh-CN" altLang="en-US" smtClean="0"/>
          </a:p>
          <a:p>
            <a:pPr>
              <a:buFont typeface="Wingdings" pitchFamily="2" charset="2"/>
              <a:buChar char="p"/>
            </a:pPr>
            <a:r>
              <a:rPr lang="en-US" smtClean="0">
                <a:solidFill>
                  <a:srgbClr val="862110"/>
                </a:solidFill>
              </a:rPr>
              <a:t>Movement </a:t>
            </a:r>
          </a:p>
          <a:p>
            <a:pPr>
              <a:buFont typeface="Wingdings" pitchFamily="2" charset="2"/>
              <a:buChar char="p"/>
            </a:pPr>
            <a:endParaRPr lang="en-US" smtClean="0">
              <a:solidFill>
                <a:srgbClr val="862110"/>
              </a:solidFill>
            </a:endParaRPr>
          </a:p>
          <a:p>
            <a:pPr>
              <a:buFont typeface="Wingdings" pitchFamily="2" charset="2"/>
              <a:buChar char="p"/>
            </a:pPr>
            <a:endParaRPr lang="en-US" smtClean="0">
              <a:solidFill>
                <a:srgbClr val="862110"/>
              </a:solidFill>
            </a:endParaRPr>
          </a:p>
          <a:p>
            <a:pPr>
              <a:buFont typeface="Wingdings" pitchFamily="2" charset="2"/>
              <a:buChar char="p"/>
            </a:pPr>
            <a:endParaRPr lang="en-US" smtClean="0">
              <a:solidFill>
                <a:srgbClr val="862110"/>
              </a:solidFill>
            </a:endParaRPr>
          </a:p>
          <a:p>
            <a:pPr>
              <a:buFont typeface="Wingdings" pitchFamily="2" charset="2"/>
              <a:buChar char="p"/>
            </a:pPr>
            <a:endParaRPr lang="en-US" smtClean="0">
              <a:solidFill>
                <a:srgbClr val="862110"/>
              </a:solidFill>
            </a:endParaRPr>
          </a:p>
        </p:txBody>
      </p:sp>
      <p:pic>
        <p:nvPicPr>
          <p:cNvPr id="14340" name="Picture 3" descr="Noise_move.png"/>
          <p:cNvPicPr>
            <a:picLocks noChangeAspect="1" noChangeArrowheads="1"/>
          </p:cNvPicPr>
          <p:nvPr/>
        </p:nvPicPr>
        <p:blipFill>
          <a:blip r:embed="rId2" cstate="print"/>
          <a:srcRect/>
          <a:stretch>
            <a:fillRect/>
          </a:stretch>
        </p:blipFill>
        <p:spPr bwMode="auto">
          <a:xfrm>
            <a:off x="1930401" y="2989264"/>
            <a:ext cx="7031567" cy="1430337"/>
          </a:xfrm>
          <a:prstGeom prst="rect">
            <a:avLst/>
          </a:prstGeom>
          <a:noFill/>
          <a:ln w="9525">
            <a:noFill/>
            <a:miter lim="800000"/>
            <a:headEnd/>
            <a:tailEnd/>
          </a:ln>
        </p:spPr>
      </p:pic>
      <p:pic>
        <p:nvPicPr>
          <p:cNvPr id="14341" name="Picture 4" descr="BaselineDrift.png"/>
          <p:cNvPicPr>
            <a:picLocks noChangeAspect="1" noChangeArrowheads="1"/>
          </p:cNvPicPr>
          <p:nvPr/>
        </p:nvPicPr>
        <p:blipFill>
          <a:blip r:embed="rId3" cstate="print"/>
          <a:srcRect/>
          <a:stretch>
            <a:fillRect/>
          </a:stretch>
        </p:blipFill>
        <p:spPr bwMode="auto">
          <a:xfrm>
            <a:off x="1828800" y="5119688"/>
            <a:ext cx="7213600" cy="1128712"/>
          </a:xfrm>
          <a:prstGeom prst="rect">
            <a:avLst/>
          </a:prstGeom>
          <a:noFill/>
          <a:ln w="9525">
            <a:noFill/>
            <a:miter lim="800000"/>
            <a:headEnd/>
            <a:tailEnd/>
          </a:ln>
        </p:spPr>
      </p:pic>
      <p:sp>
        <p:nvSpPr>
          <p:cNvPr id="14342" name="Rectangle 5"/>
          <p:cNvSpPr>
            <a:spLocks noChangeArrowheads="1"/>
          </p:cNvSpPr>
          <p:nvPr/>
        </p:nvSpPr>
        <p:spPr bwMode="auto">
          <a:xfrm>
            <a:off x="4165600" y="6335714"/>
            <a:ext cx="1824538" cy="369332"/>
          </a:xfrm>
          <a:prstGeom prst="rect">
            <a:avLst/>
          </a:prstGeom>
          <a:noFill/>
          <a:ln w="9525">
            <a:noFill/>
            <a:miter lim="800000"/>
            <a:headEnd/>
            <a:tailEnd/>
          </a:ln>
        </p:spPr>
        <p:txBody>
          <a:bodyPr wrap="none">
            <a:spAutoFit/>
          </a:bodyPr>
          <a:lstStyle/>
          <a:p>
            <a:r>
              <a:rPr lang="en-US" b="1">
                <a:latin typeface="Century Schoolbook" pitchFamily="18" charset="0"/>
              </a:rPr>
              <a:t>Baseline drift</a:t>
            </a:r>
            <a:endParaRPr lang="zh-CN" altLang="en-US">
              <a:latin typeface="Century Schoolbook" pitchFamily="18" charset="0"/>
            </a:endParaRPr>
          </a:p>
        </p:txBody>
      </p:sp>
      <p:sp>
        <p:nvSpPr>
          <p:cNvPr id="14343" name="Rectangle 6"/>
          <p:cNvSpPr>
            <a:spLocks noChangeArrowheads="1"/>
          </p:cNvSpPr>
          <p:nvPr/>
        </p:nvSpPr>
        <p:spPr bwMode="auto">
          <a:xfrm>
            <a:off x="4267200" y="4572000"/>
            <a:ext cx="2412840" cy="369332"/>
          </a:xfrm>
          <a:prstGeom prst="rect">
            <a:avLst/>
          </a:prstGeom>
          <a:noFill/>
          <a:ln w="9525">
            <a:noFill/>
            <a:miter lim="800000"/>
            <a:headEnd/>
            <a:tailEnd/>
          </a:ln>
        </p:spPr>
        <p:txBody>
          <a:bodyPr wrap="none">
            <a:spAutoFit/>
          </a:bodyPr>
          <a:lstStyle/>
          <a:p>
            <a:r>
              <a:rPr lang="en-US" b="1">
                <a:latin typeface="Century Schoolbook" pitchFamily="18" charset="0"/>
              </a:rPr>
              <a:t>Sudden movement</a:t>
            </a:r>
            <a:endParaRPr lang="zh-CN" altLang="en-US">
              <a:latin typeface="Century Schoolbook" pitchFamily="18" charset="0"/>
            </a:endParaRPr>
          </a:p>
        </p:txBody>
      </p:sp>
      <p:sp>
        <p:nvSpPr>
          <p:cNvPr id="8" name="Title 1">
            <a:extLst>
              <a:ext uri="{FF2B5EF4-FFF2-40B4-BE49-F238E27FC236}">
                <a16:creationId xmlns="" xmlns:a16="http://schemas.microsoft.com/office/drawing/2014/main" id="{DEC7AA4E-6ACC-40AA-95A9-14E3BCDF694B}"/>
              </a:ext>
            </a:extLst>
          </p:cNvPr>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endParaRPr kumimoji="0" lang="en-IN" altLang="zh-CN" sz="2000" b="1" i="0" u="none" strike="noStrike" kern="1200" cap="none" spc="0" normalizeH="0" baseline="0" noProof="0" dirty="0">
              <a:ln>
                <a:noFill/>
              </a:ln>
              <a:solidFill>
                <a:schemeClr val="bg1"/>
              </a:solidFill>
              <a:effectLst/>
              <a:uLnTx/>
              <a:uFillTx/>
              <a:latin typeface="Tinos"/>
              <a:ea typeface="+mj-ea"/>
              <a:cs typeface="+mj-cs"/>
            </a:endParaRPr>
          </a:p>
        </p:txBody>
      </p:sp>
      <p:sp>
        <p:nvSpPr>
          <p:cNvPr id="9" name="Title 1">
            <a:extLst>
              <a:ext uri="{FF2B5EF4-FFF2-40B4-BE49-F238E27FC236}">
                <a16:creationId xmlns="" xmlns:a16="http://schemas.microsoft.com/office/drawing/2014/main" id="{98710608-D19D-4A41-A1C8-8F8AB17D07E6}"/>
              </a:ext>
            </a:extLst>
          </p:cNvPr>
          <p:cNvSpPr txBox="1">
            <a:spLocks/>
          </p:cNvSpPr>
          <p:nvPr/>
        </p:nvSpPr>
        <p:spPr>
          <a:xfrm>
            <a:off x="0" y="47624"/>
            <a:ext cx="12192000" cy="670833"/>
          </a:xfrm>
          <a:prstGeom prst="rect">
            <a:avLst/>
          </a:prstGeom>
          <a:solidFill>
            <a:srgbClr val="C0000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ltLang="en-US" sz="4400" b="1" dirty="0">
                <a:solidFill>
                  <a:schemeClr val="bg1"/>
                </a:solidFill>
              </a:rPr>
              <a:t>ECG - Electrocardiogram</a:t>
            </a:r>
            <a:endParaRPr lang="en-US" b="1" spc="50" dirty="0">
              <a:ln w="9525" cmpd="sng">
                <a:solidFill>
                  <a:schemeClr val="accent1"/>
                </a:solidFill>
                <a:prstDash val="solid"/>
              </a:ln>
              <a:solidFill>
                <a:schemeClr val="bg1"/>
              </a:solidFill>
              <a:effectLst>
                <a:glow rad="38100">
                  <a:schemeClr val="accent1">
                    <a:alpha val="40000"/>
                  </a:schemeClr>
                </a:glow>
              </a:effectLst>
              <a:latin typeface="+mn-lt"/>
            </a:endParaRPr>
          </a:p>
        </p:txBody>
      </p:sp>
      <p:pic>
        <p:nvPicPr>
          <p:cNvPr id="10" name="Picture 9">
            <a:extLst>
              <a:ext uri="{FF2B5EF4-FFF2-40B4-BE49-F238E27FC236}">
                <a16:creationId xmlns="" xmlns:a16="http://schemas.microsoft.com/office/drawing/2014/main" id="{42FCCA04-43F0-4551-B922-D59506CE6450}"/>
              </a:ext>
            </a:extLst>
          </p:cNvPr>
          <p:cNvPicPr>
            <a:picLocks noChangeAspect="1"/>
          </p:cNvPicPr>
          <p:nvPr/>
        </p:nvPicPr>
        <p:blipFill rotWithShape="1">
          <a:blip r:embed="rId4" cstate="print"/>
          <a:srcRect l="8936" r="7967" b="6228"/>
          <a:stretch/>
        </p:blipFill>
        <p:spPr>
          <a:xfrm>
            <a:off x="0" y="0"/>
            <a:ext cx="1613562" cy="97971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cap="none" smtClean="0">
                <a:cs typeface="华文楷体"/>
              </a:rPr>
              <a:t>ECG SIGNAL</a:t>
            </a:r>
            <a:endParaRPr lang="zh-CN" altLang="en-US" cap="none" smtClean="0">
              <a:cs typeface="华文楷体"/>
            </a:endParaRPr>
          </a:p>
        </p:txBody>
      </p:sp>
      <p:sp>
        <p:nvSpPr>
          <p:cNvPr id="3" name="Content Placeholder 2"/>
          <p:cNvSpPr>
            <a:spLocks noGrp="1"/>
          </p:cNvSpPr>
          <p:nvPr>
            <p:ph sz="quarter" idx="1"/>
          </p:nvPr>
        </p:nvSpPr>
        <p:spPr>
          <a:xfrm>
            <a:off x="609600" y="1600201"/>
            <a:ext cx="9956800" cy="4873625"/>
          </a:xfrm>
        </p:spPr>
        <p:txBody>
          <a:bodyPr>
            <a:normAutofit lnSpcReduction="10000"/>
          </a:bodyPr>
          <a:lstStyle/>
          <a:p>
            <a:pPr>
              <a:lnSpc>
                <a:spcPct val="90000"/>
              </a:lnSpc>
              <a:buFont typeface="Wingdings" pitchFamily="2" charset="2"/>
              <a:buChar char="p"/>
            </a:pPr>
            <a:r>
              <a:rPr lang="en-US" b="1" smtClean="0"/>
              <a:t>Electrical interference</a:t>
            </a:r>
          </a:p>
          <a:p>
            <a:pPr>
              <a:lnSpc>
                <a:spcPct val="90000"/>
              </a:lnSpc>
              <a:buFont typeface="Wingdings" pitchFamily="2" charset="2"/>
              <a:buChar char="p"/>
            </a:pPr>
            <a:endParaRPr lang="en-US" b="1" smtClean="0"/>
          </a:p>
          <a:p>
            <a:pPr>
              <a:lnSpc>
                <a:spcPct val="90000"/>
              </a:lnSpc>
              <a:buFont typeface="Wingdings" pitchFamily="2" charset="2"/>
              <a:buChar char="p"/>
            </a:pPr>
            <a:endParaRPr lang="en-US" b="1" smtClean="0"/>
          </a:p>
          <a:p>
            <a:pPr>
              <a:lnSpc>
                <a:spcPct val="90000"/>
              </a:lnSpc>
              <a:buFont typeface="Wingdings" pitchFamily="2" charset="2"/>
              <a:buChar char="p"/>
            </a:pPr>
            <a:endParaRPr lang="en-US" b="1" smtClean="0"/>
          </a:p>
          <a:p>
            <a:pPr>
              <a:lnSpc>
                <a:spcPct val="90000"/>
              </a:lnSpc>
              <a:buFont typeface="Wingdings" pitchFamily="2" charset="2"/>
              <a:buChar char="p"/>
            </a:pPr>
            <a:endParaRPr lang="en-US" b="1" smtClean="0"/>
          </a:p>
          <a:p>
            <a:pPr>
              <a:lnSpc>
                <a:spcPct val="90000"/>
              </a:lnSpc>
              <a:buFont typeface="Wingdings" pitchFamily="2" charset="2"/>
              <a:buChar char="p"/>
            </a:pPr>
            <a:endParaRPr lang="en-US" b="1" smtClean="0"/>
          </a:p>
          <a:p>
            <a:pPr>
              <a:lnSpc>
                <a:spcPct val="90000"/>
              </a:lnSpc>
              <a:buFont typeface="Wingdings" pitchFamily="2" charset="2"/>
              <a:buChar char="p"/>
            </a:pPr>
            <a:endParaRPr lang="en-US" b="1" smtClean="0"/>
          </a:p>
          <a:p>
            <a:pPr>
              <a:lnSpc>
                <a:spcPct val="90000"/>
              </a:lnSpc>
              <a:buFont typeface="Wingdings" pitchFamily="2" charset="2"/>
              <a:buChar char="p"/>
            </a:pPr>
            <a:endParaRPr lang="en-US" b="1" smtClean="0"/>
          </a:p>
          <a:p>
            <a:pPr algn="just">
              <a:lnSpc>
                <a:spcPct val="90000"/>
              </a:lnSpc>
              <a:buFont typeface="Wingdings" pitchFamily="2" charset="2"/>
              <a:buNone/>
            </a:pPr>
            <a:r>
              <a:rPr lang="en-US" smtClean="0">
                <a:solidFill>
                  <a:srgbClr val="FF0000"/>
                </a:solidFill>
                <a:sym typeface="Wingdings" pitchFamily="2" charset="2"/>
              </a:rPr>
              <a:t></a:t>
            </a:r>
            <a:r>
              <a:rPr lang="en-US" smtClean="0"/>
              <a:t>From a nearby electrical appliance. A typical example is a 100 Hz background distortion from fluorescent lights. To be confused with </a:t>
            </a:r>
            <a:r>
              <a:rPr lang="en-US" smtClean="0">
                <a:hlinkClick r:id="rId2" tooltip="Atrial Fibrillation"/>
              </a:rPr>
              <a:t>atrial fibrillation</a:t>
            </a:r>
            <a:r>
              <a:rPr lang="en-US" smtClean="0"/>
              <a:t>.</a:t>
            </a:r>
            <a:endParaRPr lang="zh-CN" altLang="en-US" smtClean="0"/>
          </a:p>
        </p:txBody>
      </p:sp>
      <p:pic>
        <p:nvPicPr>
          <p:cNvPr id="15364" name="Picture 3" descr="b.png"/>
          <p:cNvPicPr>
            <a:picLocks noChangeAspect="1" noChangeArrowheads="1"/>
          </p:cNvPicPr>
          <p:nvPr/>
        </p:nvPicPr>
        <p:blipFill>
          <a:blip r:embed="rId3" cstate="print"/>
          <a:srcRect/>
          <a:stretch>
            <a:fillRect/>
          </a:stretch>
        </p:blipFill>
        <p:spPr bwMode="auto">
          <a:xfrm>
            <a:off x="2010834" y="2054226"/>
            <a:ext cx="7031567" cy="2670175"/>
          </a:xfrm>
          <a:prstGeom prst="rect">
            <a:avLst/>
          </a:prstGeom>
          <a:noFill/>
          <a:ln w="9525">
            <a:noFill/>
            <a:miter lim="800000"/>
            <a:headEnd/>
            <a:tailEnd/>
          </a:ln>
        </p:spPr>
      </p:pic>
      <p:sp>
        <p:nvSpPr>
          <p:cNvPr id="5" name="Title 1">
            <a:extLst>
              <a:ext uri="{FF2B5EF4-FFF2-40B4-BE49-F238E27FC236}">
                <a16:creationId xmlns="" xmlns:a16="http://schemas.microsoft.com/office/drawing/2014/main" id="{DEC7AA4E-6ACC-40AA-95A9-14E3BCDF694B}"/>
              </a:ext>
            </a:extLst>
          </p:cNvPr>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endParaRPr kumimoji="0" lang="en-IN" altLang="zh-CN" sz="2000" b="1" i="0" u="none" strike="noStrike" kern="1200" cap="none" spc="0" normalizeH="0" baseline="0" noProof="0" dirty="0">
              <a:ln>
                <a:noFill/>
              </a:ln>
              <a:solidFill>
                <a:schemeClr val="bg1"/>
              </a:solidFill>
              <a:effectLst/>
              <a:uLnTx/>
              <a:uFillTx/>
              <a:latin typeface="Tinos"/>
              <a:ea typeface="+mj-ea"/>
              <a:cs typeface="+mj-cs"/>
            </a:endParaRPr>
          </a:p>
        </p:txBody>
      </p:sp>
      <p:sp>
        <p:nvSpPr>
          <p:cNvPr id="6" name="Title 1">
            <a:extLst>
              <a:ext uri="{FF2B5EF4-FFF2-40B4-BE49-F238E27FC236}">
                <a16:creationId xmlns="" xmlns:a16="http://schemas.microsoft.com/office/drawing/2014/main" id="{98710608-D19D-4A41-A1C8-8F8AB17D07E6}"/>
              </a:ext>
            </a:extLst>
          </p:cNvPr>
          <p:cNvSpPr txBox="1">
            <a:spLocks/>
          </p:cNvSpPr>
          <p:nvPr/>
        </p:nvSpPr>
        <p:spPr>
          <a:xfrm>
            <a:off x="0" y="47624"/>
            <a:ext cx="12192000" cy="914400"/>
          </a:xfrm>
          <a:prstGeom prst="rect">
            <a:avLst/>
          </a:prstGeom>
          <a:solidFill>
            <a:srgbClr val="C0000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ltLang="en-US" sz="4400" b="1" dirty="0">
                <a:solidFill>
                  <a:schemeClr val="bg1"/>
                </a:solidFill>
              </a:rPr>
              <a:t>ECG - Electrocardiogram</a:t>
            </a:r>
            <a:endParaRPr lang="en-US" b="1" spc="50" dirty="0">
              <a:ln w="9525" cmpd="sng">
                <a:solidFill>
                  <a:schemeClr val="accent1"/>
                </a:solidFill>
                <a:prstDash val="solid"/>
              </a:ln>
              <a:solidFill>
                <a:schemeClr val="bg1"/>
              </a:solidFill>
              <a:effectLst>
                <a:glow rad="38100">
                  <a:schemeClr val="accent1">
                    <a:alpha val="40000"/>
                  </a:schemeClr>
                </a:glow>
              </a:effectLst>
              <a:latin typeface="+mn-lt"/>
            </a:endParaRPr>
          </a:p>
        </p:txBody>
      </p:sp>
      <p:pic>
        <p:nvPicPr>
          <p:cNvPr id="7" name="Picture 6">
            <a:extLst>
              <a:ext uri="{FF2B5EF4-FFF2-40B4-BE49-F238E27FC236}">
                <a16:creationId xmlns="" xmlns:a16="http://schemas.microsoft.com/office/drawing/2014/main" id="{42FCCA04-43F0-4551-B922-D59506CE6450}"/>
              </a:ext>
            </a:extLst>
          </p:cNvPr>
          <p:cNvPicPr>
            <a:picLocks noChangeAspect="1"/>
          </p:cNvPicPr>
          <p:nvPr/>
        </p:nvPicPr>
        <p:blipFill rotWithShape="1">
          <a:blip r:embed="rId4" cstate="print"/>
          <a:srcRect l="8936" r="7967" b="6228"/>
          <a:stretch/>
        </p:blipFill>
        <p:spPr>
          <a:xfrm>
            <a:off x="0" y="0"/>
            <a:ext cx="1613562" cy="97971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14400"/>
          </a:xfrm>
          <a:solidFill>
            <a:srgbClr val="C00000"/>
          </a:solidFill>
        </p:spPr>
        <p:txBody>
          <a:bodyPr/>
          <a:lstStyle/>
          <a:p>
            <a:pPr algn="ctr"/>
            <a:r>
              <a:rPr lang="en-US" b="1" spc="50" dirty="0" err="1">
                <a:ln w="9525" cmpd="sng">
                  <a:solidFill>
                    <a:schemeClr val="accent1"/>
                  </a:solidFill>
                  <a:prstDash val="solid"/>
                </a:ln>
                <a:solidFill>
                  <a:srgbClr val="70AD47">
                    <a:tint val="1000"/>
                  </a:srgbClr>
                </a:solidFill>
                <a:effectLst>
                  <a:glow rad="38100">
                    <a:schemeClr val="accent1">
                      <a:alpha val="40000"/>
                    </a:schemeClr>
                  </a:glow>
                </a:effectLst>
                <a:latin typeface="+mn-lt"/>
              </a:rPr>
              <a:t>Recaptulation</a:t>
            </a:r>
            <a:endParaRPr lang="en-US" b="1" spc="50" dirty="0">
              <a:ln w="9525" cmpd="sng">
                <a:solidFill>
                  <a:schemeClr val="accent1"/>
                </a:solidFill>
                <a:prstDash val="solid"/>
              </a:ln>
              <a:solidFill>
                <a:srgbClr val="70AD47">
                  <a:tint val="1000"/>
                </a:srgbClr>
              </a:solidFill>
              <a:effectLst>
                <a:glow rad="38100">
                  <a:schemeClr val="accent1">
                    <a:alpha val="40000"/>
                  </a:schemeClr>
                </a:glow>
              </a:effectLst>
              <a:latin typeface="+mn-lt"/>
            </a:endParaRPr>
          </a:p>
        </p:txBody>
      </p:sp>
      <p:sp>
        <p:nvSpPr>
          <p:cNvPr id="3" name="Content Placeholder 2"/>
          <p:cNvSpPr>
            <a:spLocks noGrp="1"/>
          </p:cNvSpPr>
          <p:nvPr>
            <p:ph idx="1"/>
          </p:nvPr>
        </p:nvSpPr>
        <p:spPr/>
        <p:txBody>
          <a:bodyPr>
            <a:normAutofit/>
          </a:bodyPr>
          <a:lstStyle/>
          <a:p>
            <a:pPr marL="0" indent="0">
              <a:buNone/>
            </a:pPr>
            <a:r>
              <a:rPr lang="en-US" sz="4000" b="1" dirty="0"/>
              <a:t>Cell Membrane </a:t>
            </a:r>
          </a:p>
          <a:p>
            <a:pPr marL="0" indent="0">
              <a:buNone/>
            </a:pPr>
            <a:r>
              <a:rPr lang="en-US" sz="3600" dirty="0"/>
              <a:t>Chemical composition and its structural plan </a:t>
            </a:r>
          </a:p>
          <a:p>
            <a:pPr lvl="1"/>
            <a:r>
              <a:rPr lang="en-US" sz="3600" dirty="0"/>
              <a:t>Model of cell membrane: Fluid Mosaic Model </a:t>
            </a:r>
          </a:p>
          <a:p>
            <a:pPr lvl="1"/>
            <a:r>
              <a:rPr lang="en-US" sz="3600" dirty="0"/>
              <a:t>Membrane </a:t>
            </a:r>
            <a:r>
              <a:rPr lang="en-US" sz="3600" dirty="0" err="1"/>
              <a:t>fluidity,Functions</a:t>
            </a:r>
            <a:r>
              <a:rPr lang="en-US" sz="3600" dirty="0"/>
              <a:t> of cell membrane</a:t>
            </a:r>
          </a:p>
          <a:p>
            <a:pPr lvl="1"/>
            <a:r>
              <a:rPr lang="en-US" sz="3600" dirty="0"/>
              <a:t>Physiology in </a:t>
            </a:r>
            <a:r>
              <a:rPr lang="en-US" sz="3600" dirty="0" smtClean="0"/>
              <a:t>detail</a:t>
            </a:r>
          </a:p>
          <a:p>
            <a:pPr lvl="1"/>
            <a:r>
              <a:rPr lang="en-US" sz="3600" dirty="0" smtClean="0"/>
              <a:t> </a:t>
            </a:r>
            <a:r>
              <a:rPr lang="en-US" sz="3600" dirty="0" err="1" smtClean="0"/>
              <a:t>synapse,EPSP,IPSP,ECG</a:t>
            </a:r>
            <a:endParaRPr lang="en-US" sz="3600" dirty="0" smtClean="0"/>
          </a:p>
          <a:p>
            <a:pPr lvl="1"/>
            <a:r>
              <a:rPr lang="en-US" sz="3600" dirty="0" err="1" smtClean="0"/>
              <a:t>Biopotentials</a:t>
            </a:r>
            <a:r>
              <a:rPr lang="en-US" sz="3600" dirty="0" smtClean="0"/>
              <a:t> </a:t>
            </a:r>
            <a:endParaRPr lang="en-US" sz="3600" dirty="0"/>
          </a:p>
        </p:txBody>
      </p:sp>
      <p:pic>
        <p:nvPicPr>
          <p:cNvPr id="5" name="Picture 4">
            <a:extLst>
              <a:ext uri="{FF2B5EF4-FFF2-40B4-BE49-F238E27FC236}">
                <a16:creationId xmlns="" xmlns:a16="http://schemas.microsoft.com/office/drawing/2014/main" id="{B32DBE4D-6194-4629-8DB8-2095ABDF4649}"/>
              </a:ext>
            </a:extLst>
          </p:cNvPr>
          <p:cNvPicPr>
            <a:picLocks noChangeAspect="1"/>
          </p:cNvPicPr>
          <p:nvPr/>
        </p:nvPicPr>
        <p:blipFill rotWithShape="1">
          <a:blip r:embed="rId3" cstate="print"/>
          <a:srcRect l="8936" r="7967" b="6228"/>
          <a:stretch/>
        </p:blipFill>
        <p:spPr>
          <a:xfrm>
            <a:off x="0" y="0"/>
            <a:ext cx="1411941" cy="910930"/>
          </a:xfrm>
          <a:prstGeom prst="rect">
            <a:avLst/>
          </a:prstGeom>
        </p:spPr>
      </p:pic>
      <p:sp>
        <p:nvSpPr>
          <p:cNvPr id="6" name="Title 1">
            <a:extLst>
              <a:ext uri="{FF2B5EF4-FFF2-40B4-BE49-F238E27FC236}">
                <a16:creationId xmlns="" xmlns:a16="http://schemas.microsoft.com/office/drawing/2014/main" id="{AA05524B-14AA-41C7-865E-73D538515E96}"/>
              </a:ext>
            </a:extLst>
          </p:cNvPr>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endParaRPr kumimoji="0" lang="en-IN" altLang="zh-CN" sz="20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Video 6">
            <a:hlinkClick r:id="" action="ppaction://media"/>
            <a:extLst>
              <a:ext uri="{FF2B5EF4-FFF2-40B4-BE49-F238E27FC236}">
                <a16:creationId xmlns="" xmlns:a16="http://schemas.microsoft.com/office/drawing/2014/main" id="{3B007B8D-E2BD-4B8C-87BE-96D9AD4B1DBF}"/>
              </a:ext>
            </a:extLst>
          </p:cNvPr>
          <p:cNvPicPr>
            <a:picLocks noChangeAspect="1"/>
          </p:cNvPicPr>
          <p:nvPr>
            <a:videoFile r:link="rId1"/>
            <p:extLst>
              <p:ext uri="{DAA4B4D4-6D71-4841-9C94-3DE7FCFB9230}">
                <p14:media xmlns="" xmlns:p14="http://schemas.microsoft.com/office/powerpoint/2010/main" r:embed="rId4"/>
              </p:ext>
              <p:ext uri="{42D2F446-02D8-4167-A562-619A0277C38B}">
                <p15:isNarration xmlns="" xmlns:p15="http://schemas.microsoft.com/office/powerpoint/2012/main" val="1"/>
              </p:ext>
            </p:extLst>
          </p:nvPr>
        </p:nvPicPr>
        <p:blipFill>
          <a:blip r:embed="rId5" cstate="print"/>
          <a:stretch>
            <a:fillRect/>
          </a:stretch>
        </p:blipFill>
        <p:spPr>
          <a:xfrm>
            <a:off x="9779876" y="4462463"/>
            <a:ext cx="2285999" cy="1714500"/>
          </a:xfrm>
          <a:prstGeom prst="rect">
            <a:avLst/>
          </a:prstGeom>
        </p:spPr>
      </p:pic>
    </p:spTree>
    <p:extLst>
      <p:ext uri="{BB962C8B-B14F-4D97-AF65-F5344CB8AC3E}">
        <p14:creationId xmlns="" xmlns:p14="http://schemas.microsoft.com/office/powerpoint/2010/main" val="4175442910"/>
      </p:ext>
    </p:extLst>
  </p:cSld>
  <p:clrMapOvr>
    <a:masterClrMapping/>
  </p:clrMapOvr>
  <mc:AlternateContent xmlns:mc="http://schemas.openxmlformats.org/markup-compatibility/2006">
    <mc:Choice xmlns="" xmlns:p14="http://schemas.microsoft.com/office/powerpoint/2010/main" Requires="p14">
      <p:transition spd="slow" p14:dur="2000" advTm="5972"/>
    </mc:Choice>
    <mc:Fallback>
      <p:transition spd="slow" advTm="59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none" smtClean="0"/>
              <a:t>ECG ELECTRODE</a:t>
            </a:r>
            <a:endParaRPr lang="zh-CN" altLang="en-US" cap="none" smtClean="0">
              <a:cs typeface="华文楷体"/>
            </a:endParaRPr>
          </a:p>
        </p:txBody>
      </p:sp>
      <p:sp>
        <p:nvSpPr>
          <p:cNvPr id="16387" name="Content Placeholder 2"/>
          <p:cNvSpPr>
            <a:spLocks noGrp="1"/>
          </p:cNvSpPr>
          <p:nvPr>
            <p:ph sz="quarter" idx="1"/>
          </p:nvPr>
        </p:nvSpPr>
        <p:spPr>
          <a:xfrm>
            <a:off x="609600" y="1600201"/>
            <a:ext cx="9956800" cy="4873625"/>
          </a:xfrm>
        </p:spPr>
        <p:txBody>
          <a:bodyPr/>
          <a:lstStyle/>
          <a:p>
            <a:r>
              <a:rPr lang="en-US" altLang="zh-CN" smtClean="0"/>
              <a:t>Lead</a:t>
            </a:r>
          </a:p>
          <a:p>
            <a:pPr>
              <a:buFont typeface="Wingdings" pitchFamily="2" charset="2"/>
              <a:buChar char="u"/>
            </a:pPr>
            <a:r>
              <a:rPr lang="en-US" smtClean="0"/>
              <a:t>The signal recorded as the difference between two potentials on the body surface is called an "</a:t>
            </a:r>
            <a:r>
              <a:rPr lang="en-US" b="1" smtClean="0"/>
              <a:t>ECG lead</a:t>
            </a:r>
            <a:r>
              <a:rPr lang="en-US" smtClean="0"/>
              <a:t>". Each lead is said to look at the heart from a different angle.</a:t>
            </a:r>
            <a:endParaRPr lang="zh-CN" altLang="en-US" smtClean="0"/>
          </a:p>
        </p:txBody>
      </p:sp>
      <p:pic>
        <p:nvPicPr>
          <p:cNvPr id="16388" name="Picture 3" descr="E6001%205.gif"/>
          <p:cNvPicPr>
            <a:picLocks noChangeAspect="1" noChangeArrowheads="1"/>
          </p:cNvPicPr>
          <p:nvPr/>
        </p:nvPicPr>
        <p:blipFill>
          <a:blip r:embed="rId2" cstate="print"/>
          <a:srcRect/>
          <a:stretch>
            <a:fillRect/>
          </a:stretch>
        </p:blipFill>
        <p:spPr bwMode="auto">
          <a:xfrm>
            <a:off x="1682752" y="3581400"/>
            <a:ext cx="7969249" cy="3048000"/>
          </a:xfrm>
          <a:prstGeom prst="rect">
            <a:avLst/>
          </a:prstGeom>
          <a:noFill/>
          <a:ln w="9525">
            <a:noFill/>
            <a:miter lim="800000"/>
            <a:headEnd/>
            <a:tailEnd/>
          </a:ln>
        </p:spPr>
      </p:pic>
      <p:sp>
        <p:nvSpPr>
          <p:cNvPr id="5" name="Title 1">
            <a:extLst>
              <a:ext uri="{FF2B5EF4-FFF2-40B4-BE49-F238E27FC236}">
                <a16:creationId xmlns="" xmlns:a16="http://schemas.microsoft.com/office/drawing/2014/main" id="{DEC7AA4E-6ACC-40AA-95A9-14E3BCDF694B}"/>
              </a:ext>
            </a:extLst>
          </p:cNvPr>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endParaRPr kumimoji="0" lang="en-IN" altLang="zh-CN" sz="2000" b="1" i="0" u="none" strike="noStrike" kern="1200" cap="none" spc="0" normalizeH="0" baseline="0" noProof="0" dirty="0">
              <a:ln>
                <a:noFill/>
              </a:ln>
              <a:solidFill>
                <a:schemeClr val="bg1"/>
              </a:solidFill>
              <a:effectLst/>
              <a:uLnTx/>
              <a:uFillTx/>
              <a:latin typeface="Tinos"/>
              <a:ea typeface="+mj-ea"/>
              <a:cs typeface="+mj-cs"/>
            </a:endParaRPr>
          </a:p>
        </p:txBody>
      </p:sp>
      <p:sp>
        <p:nvSpPr>
          <p:cNvPr id="6" name="Title 1">
            <a:extLst>
              <a:ext uri="{FF2B5EF4-FFF2-40B4-BE49-F238E27FC236}">
                <a16:creationId xmlns="" xmlns:a16="http://schemas.microsoft.com/office/drawing/2014/main" id="{98710608-D19D-4A41-A1C8-8F8AB17D07E6}"/>
              </a:ext>
            </a:extLst>
          </p:cNvPr>
          <p:cNvSpPr txBox="1">
            <a:spLocks/>
          </p:cNvSpPr>
          <p:nvPr/>
        </p:nvSpPr>
        <p:spPr>
          <a:xfrm>
            <a:off x="0" y="47624"/>
            <a:ext cx="12192000" cy="914400"/>
          </a:xfrm>
          <a:prstGeom prst="rect">
            <a:avLst/>
          </a:prstGeom>
          <a:solidFill>
            <a:srgbClr val="C0000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ltLang="en-US" sz="4400" b="1" dirty="0">
                <a:solidFill>
                  <a:schemeClr val="bg1"/>
                </a:solidFill>
              </a:rPr>
              <a:t>ECG - Electrocardiogram</a:t>
            </a:r>
            <a:endParaRPr lang="en-US" b="1" spc="50" dirty="0">
              <a:ln w="9525" cmpd="sng">
                <a:solidFill>
                  <a:schemeClr val="accent1"/>
                </a:solidFill>
                <a:prstDash val="solid"/>
              </a:ln>
              <a:solidFill>
                <a:schemeClr val="bg1"/>
              </a:solidFill>
              <a:effectLst>
                <a:glow rad="38100">
                  <a:schemeClr val="accent1">
                    <a:alpha val="40000"/>
                  </a:schemeClr>
                </a:glow>
              </a:effectLst>
              <a:latin typeface="+mn-lt"/>
            </a:endParaRPr>
          </a:p>
        </p:txBody>
      </p:sp>
      <p:pic>
        <p:nvPicPr>
          <p:cNvPr id="7" name="Picture 6">
            <a:extLst>
              <a:ext uri="{FF2B5EF4-FFF2-40B4-BE49-F238E27FC236}">
                <a16:creationId xmlns="" xmlns:a16="http://schemas.microsoft.com/office/drawing/2014/main" id="{42FCCA04-43F0-4551-B922-D59506CE6450}"/>
              </a:ext>
            </a:extLst>
          </p:cNvPr>
          <p:cNvPicPr>
            <a:picLocks noChangeAspect="1"/>
          </p:cNvPicPr>
          <p:nvPr/>
        </p:nvPicPr>
        <p:blipFill rotWithShape="1">
          <a:blip r:embed="rId3" cstate="print"/>
          <a:srcRect l="8936" r="7967" b="6228"/>
          <a:stretch/>
        </p:blipFill>
        <p:spPr>
          <a:xfrm>
            <a:off x="0" y="0"/>
            <a:ext cx="1613562" cy="97971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cap="none" smtClean="0">
                <a:cs typeface="华文楷体"/>
              </a:rPr>
              <a:t>ELECTRODE</a:t>
            </a:r>
            <a:endParaRPr lang="zh-CN" altLang="en-US" cap="none" smtClean="0">
              <a:cs typeface="华文楷体"/>
            </a:endParaRPr>
          </a:p>
        </p:txBody>
      </p:sp>
      <p:sp>
        <p:nvSpPr>
          <p:cNvPr id="17411" name="Content Placeholder 2"/>
          <p:cNvSpPr>
            <a:spLocks noGrp="1"/>
          </p:cNvSpPr>
          <p:nvPr>
            <p:ph sz="quarter" idx="1"/>
          </p:nvPr>
        </p:nvSpPr>
        <p:spPr>
          <a:xfrm>
            <a:off x="609600" y="1600201"/>
            <a:ext cx="9956800" cy="4873625"/>
          </a:xfrm>
        </p:spPr>
        <p:txBody>
          <a:bodyPr/>
          <a:lstStyle/>
          <a:p>
            <a:r>
              <a:rPr lang="en-US" altLang="zh-CN" smtClean="0"/>
              <a:t>Lead position</a:t>
            </a:r>
          </a:p>
          <a:p>
            <a:endParaRPr lang="zh-CN" altLang="en-US" smtClean="0"/>
          </a:p>
        </p:txBody>
      </p:sp>
      <p:pic>
        <p:nvPicPr>
          <p:cNvPr id="17412" name="Picture 3" descr="limbleads.jpg"/>
          <p:cNvPicPr>
            <a:picLocks noChangeAspect="1" noChangeArrowheads="1"/>
          </p:cNvPicPr>
          <p:nvPr/>
        </p:nvPicPr>
        <p:blipFill>
          <a:blip r:embed="rId2" cstate="print"/>
          <a:srcRect/>
          <a:stretch>
            <a:fillRect/>
          </a:stretch>
        </p:blipFill>
        <p:spPr bwMode="auto">
          <a:xfrm>
            <a:off x="812800" y="2490652"/>
            <a:ext cx="4241800" cy="3381375"/>
          </a:xfrm>
          <a:prstGeom prst="rect">
            <a:avLst/>
          </a:prstGeom>
          <a:noFill/>
          <a:ln w="9525">
            <a:noFill/>
            <a:miter lim="800000"/>
            <a:headEnd/>
            <a:tailEnd/>
          </a:ln>
        </p:spPr>
      </p:pic>
      <p:pic>
        <p:nvPicPr>
          <p:cNvPr id="17413" name="Picture 4" descr="electrodepl.jpg"/>
          <p:cNvPicPr>
            <a:picLocks noChangeAspect="1" noChangeArrowheads="1"/>
          </p:cNvPicPr>
          <p:nvPr/>
        </p:nvPicPr>
        <p:blipFill>
          <a:blip r:embed="rId3" cstate="print"/>
          <a:srcRect/>
          <a:stretch>
            <a:fillRect/>
          </a:stretch>
        </p:blipFill>
        <p:spPr bwMode="auto">
          <a:xfrm>
            <a:off x="5892800" y="2971800"/>
            <a:ext cx="4673600" cy="2757488"/>
          </a:xfrm>
          <a:prstGeom prst="rect">
            <a:avLst/>
          </a:prstGeom>
          <a:noFill/>
          <a:ln w="9525">
            <a:noFill/>
            <a:miter lim="800000"/>
            <a:headEnd/>
            <a:tailEnd/>
          </a:ln>
        </p:spPr>
      </p:pic>
      <p:sp>
        <p:nvSpPr>
          <p:cNvPr id="17414" name="TextBox 5"/>
          <p:cNvSpPr txBox="1">
            <a:spLocks noChangeArrowheads="1"/>
          </p:cNvSpPr>
          <p:nvPr/>
        </p:nvSpPr>
        <p:spPr bwMode="auto">
          <a:xfrm>
            <a:off x="1828800" y="5791200"/>
            <a:ext cx="2641600" cy="381000"/>
          </a:xfrm>
          <a:prstGeom prst="rect">
            <a:avLst/>
          </a:prstGeom>
          <a:noFill/>
          <a:ln w="9525">
            <a:noFill/>
            <a:miter lim="800000"/>
            <a:headEnd/>
            <a:tailEnd/>
          </a:ln>
        </p:spPr>
        <p:txBody>
          <a:bodyPr>
            <a:spAutoFit/>
          </a:bodyPr>
          <a:lstStyle/>
          <a:p>
            <a:pPr algn="ctr"/>
            <a:r>
              <a:rPr lang="en-US" altLang="zh-CN">
                <a:latin typeface="Century Schoolbook" pitchFamily="18" charset="0"/>
              </a:rPr>
              <a:t>Lead III</a:t>
            </a:r>
            <a:endParaRPr lang="zh-CN" altLang="en-US">
              <a:latin typeface="Century Schoolbook" pitchFamily="18" charset="0"/>
            </a:endParaRPr>
          </a:p>
        </p:txBody>
      </p:sp>
      <p:sp>
        <p:nvSpPr>
          <p:cNvPr id="17415" name="TextBox 6"/>
          <p:cNvSpPr txBox="1">
            <a:spLocks noChangeArrowheads="1"/>
          </p:cNvSpPr>
          <p:nvPr/>
        </p:nvSpPr>
        <p:spPr bwMode="auto">
          <a:xfrm>
            <a:off x="7112000" y="5867400"/>
            <a:ext cx="2641600" cy="381000"/>
          </a:xfrm>
          <a:prstGeom prst="rect">
            <a:avLst/>
          </a:prstGeom>
          <a:noFill/>
          <a:ln w="9525">
            <a:noFill/>
            <a:miter lim="800000"/>
            <a:headEnd/>
            <a:tailEnd/>
          </a:ln>
        </p:spPr>
        <p:txBody>
          <a:bodyPr>
            <a:spAutoFit/>
          </a:bodyPr>
          <a:lstStyle/>
          <a:p>
            <a:pPr algn="ctr"/>
            <a:r>
              <a:rPr lang="en-US" altLang="zh-CN">
                <a:latin typeface="Century Schoolbook" pitchFamily="18" charset="0"/>
              </a:rPr>
              <a:t>Lead 12</a:t>
            </a:r>
            <a:endParaRPr lang="zh-CN" altLang="en-US">
              <a:latin typeface="Century Schoolbook" pitchFamily="18" charset="0"/>
            </a:endParaRPr>
          </a:p>
        </p:txBody>
      </p:sp>
      <p:pic>
        <p:nvPicPr>
          <p:cNvPr id="17416" name="Picture 7" descr="Title.gif"/>
          <p:cNvPicPr>
            <a:picLocks noChangeAspect="1"/>
          </p:cNvPicPr>
          <p:nvPr/>
        </p:nvPicPr>
        <p:blipFill>
          <a:blip r:embed="rId4" cstate="print"/>
          <a:srcRect/>
          <a:stretch>
            <a:fillRect/>
          </a:stretch>
        </p:blipFill>
        <p:spPr bwMode="auto">
          <a:xfrm>
            <a:off x="5213352" y="228600"/>
            <a:ext cx="6267449" cy="2590800"/>
          </a:xfrm>
          <a:prstGeom prst="rect">
            <a:avLst/>
          </a:prstGeom>
          <a:noFill/>
          <a:ln w="9525">
            <a:noFill/>
            <a:miter lim="800000"/>
            <a:headEnd/>
            <a:tailEnd/>
          </a:ln>
        </p:spPr>
      </p:pic>
      <p:sp>
        <p:nvSpPr>
          <p:cNvPr id="9" name="Title 1">
            <a:extLst>
              <a:ext uri="{FF2B5EF4-FFF2-40B4-BE49-F238E27FC236}">
                <a16:creationId xmlns="" xmlns:a16="http://schemas.microsoft.com/office/drawing/2014/main" id="{98710608-D19D-4A41-A1C8-8F8AB17D07E6}"/>
              </a:ext>
            </a:extLst>
          </p:cNvPr>
          <p:cNvSpPr txBox="1">
            <a:spLocks/>
          </p:cNvSpPr>
          <p:nvPr/>
        </p:nvSpPr>
        <p:spPr>
          <a:xfrm>
            <a:off x="0" y="47624"/>
            <a:ext cx="12191999" cy="605519"/>
          </a:xfrm>
          <a:prstGeom prst="rect">
            <a:avLst/>
          </a:prstGeom>
          <a:solidFill>
            <a:srgbClr val="C0000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ltLang="en-US" sz="4400" b="1" dirty="0">
                <a:solidFill>
                  <a:schemeClr val="bg1"/>
                </a:solidFill>
              </a:rPr>
              <a:t>ECG - Electrocardiogram</a:t>
            </a:r>
            <a:endParaRPr lang="en-US" b="1" spc="50" dirty="0">
              <a:ln w="9525" cmpd="sng">
                <a:solidFill>
                  <a:schemeClr val="accent1"/>
                </a:solidFill>
                <a:prstDash val="solid"/>
              </a:ln>
              <a:solidFill>
                <a:schemeClr val="bg1"/>
              </a:solidFill>
              <a:effectLst>
                <a:glow rad="38100">
                  <a:schemeClr val="accent1">
                    <a:alpha val="40000"/>
                  </a:schemeClr>
                </a:glow>
              </a:effectLst>
              <a:latin typeface="+mn-lt"/>
            </a:endParaRPr>
          </a:p>
        </p:txBody>
      </p:sp>
      <p:pic>
        <p:nvPicPr>
          <p:cNvPr id="10" name="Picture 9">
            <a:extLst>
              <a:ext uri="{FF2B5EF4-FFF2-40B4-BE49-F238E27FC236}">
                <a16:creationId xmlns="" xmlns:a16="http://schemas.microsoft.com/office/drawing/2014/main" id="{42FCCA04-43F0-4551-B922-D59506CE6450}"/>
              </a:ext>
            </a:extLst>
          </p:cNvPr>
          <p:cNvPicPr>
            <a:picLocks noChangeAspect="1"/>
          </p:cNvPicPr>
          <p:nvPr/>
        </p:nvPicPr>
        <p:blipFill rotWithShape="1">
          <a:blip r:embed="rId5" cstate="print"/>
          <a:srcRect l="8936" r="7967" b="6228"/>
          <a:stretch/>
        </p:blipFill>
        <p:spPr>
          <a:xfrm>
            <a:off x="0" y="0"/>
            <a:ext cx="1613562" cy="70539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cap="none" dirty="0" smtClean="0"/>
              <a:t/>
            </a:r>
            <a:br>
              <a:rPr lang="en-US" b="1" cap="none" dirty="0" smtClean="0"/>
            </a:br>
            <a:r>
              <a:rPr lang="en-US" b="1" cap="none" dirty="0" smtClean="0"/>
              <a:t>ECG ELECTRODE</a:t>
            </a:r>
            <a:br>
              <a:rPr lang="en-US" b="1" cap="none" dirty="0" smtClean="0"/>
            </a:br>
            <a:endParaRPr lang="zh-CN" altLang="en-US" cap="none" dirty="0" smtClean="0">
              <a:cs typeface="华文楷体"/>
            </a:endParaRPr>
          </a:p>
        </p:txBody>
      </p:sp>
      <p:pic>
        <p:nvPicPr>
          <p:cNvPr id="18435" name="Picture 3" descr="E6001%203.gif"/>
          <p:cNvPicPr>
            <a:picLocks noChangeAspect="1" noChangeArrowheads="1"/>
          </p:cNvPicPr>
          <p:nvPr/>
        </p:nvPicPr>
        <p:blipFill>
          <a:blip r:embed="rId2" cstate="print"/>
          <a:srcRect/>
          <a:stretch>
            <a:fillRect/>
          </a:stretch>
        </p:blipFill>
        <p:spPr bwMode="auto">
          <a:xfrm>
            <a:off x="6908800" y="1676400"/>
            <a:ext cx="4521200" cy="1276350"/>
          </a:xfrm>
          <a:prstGeom prst="rect">
            <a:avLst/>
          </a:prstGeom>
          <a:noFill/>
          <a:ln w="9525">
            <a:noFill/>
            <a:miter lim="800000"/>
            <a:headEnd/>
            <a:tailEnd/>
          </a:ln>
        </p:spPr>
      </p:pic>
      <p:pic>
        <p:nvPicPr>
          <p:cNvPr id="18436" name="Content Placeholder 4" descr="ecg-electrode-foam-and-nonwoven-backing-589.jpg"/>
          <p:cNvPicPr>
            <a:picLocks noGrp="1"/>
          </p:cNvPicPr>
          <p:nvPr>
            <p:ph sz="quarter" idx="1"/>
          </p:nvPr>
        </p:nvPicPr>
        <p:blipFill>
          <a:blip r:embed="rId3" cstate="print"/>
          <a:srcRect/>
          <a:stretch>
            <a:fillRect/>
          </a:stretch>
        </p:blipFill>
        <p:spPr>
          <a:xfrm>
            <a:off x="1714501" y="3344864"/>
            <a:ext cx="3975100" cy="1989137"/>
          </a:xfrm>
        </p:spPr>
      </p:pic>
      <p:pic>
        <p:nvPicPr>
          <p:cNvPr id="18437" name="Picture 5" descr="images.jpg"/>
          <p:cNvPicPr>
            <a:picLocks noChangeAspect="1" noChangeArrowheads="1"/>
          </p:cNvPicPr>
          <p:nvPr/>
        </p:nvPicPr>
        <p:blipFill>
          <a:blip r:embed="rId4" cstate="print"/>
          <a:srcRect/>
          <a:stretch>
            <a:fillRect/>
          </a:stretch>
        </p:blipFill>
        <p:spPr bwMode="auto">
          <a:xfrm>
            <a:off x="7073901" y="4781550"/>
            <a:ext cx="3289300" cy="1847850"/>
          </a:xfrm>
          <a:prstGeom prst="rect">
            <a:avLst/>
          </a:prstGeom>
          <a:noFill/>
          <a:ln w="9525">
            <a:noFill/>
            <a:miter lim="800000"/>
            <a:headEnd/>
            <a:tailEnd/>
          </a:ln>
        </p:spPr>
      </p:pic>
      <p:sp>
        <p:nvSpPr>
          <p:cNvPr id="7" name="TextBox 6"/>
          <p:cNvSpPr txBox="1"/>
          <p:nvPr/>
        </p:nvSpPr>
        <p:spPr>
          <a:xfrm>
            <a:off x="6400800" y="3094038"/>
            <a:ext cx="4673600" cy="1477962"/>
          </a:xfrm>
          <a:prstGeom prst="rect">
            <a:avLst/>
          </a:prstGeom>
          <a:noFill/>
        </p:spPr>
        <p:txBody>
          <a:bodyPr>
            <a:spAutoFit/>
          </a:bodyPr>
          <a:lstStyle/>
          <a:p>
            <a:pPr marL="342900" indent="-342900">
              <a:buFontTx/>
              <a:buAutoNum type="circleNumDbPlain"/>
            </a:pPr>
            <a:r>
              <a:rPr lang="en-US" b="1" u="sng">
                <a:solidFill>
                  <a:schemeClr val="accent1"/>
                </a:solidFill>
                <a:latin typeface="Century Schoolbook" pitchFamily="18" charset="0"/>
                <a:hlinkClick r:id="rId5"/>
              </a:rPr>
              <a:t>Limb Leads (Bipolar)</a:t>
            </a:r>
            <a:r>
              <a:rPr lang="en-US" b="1">
                <a:solidFill>
                  <a:schemeClr val="accent1"/>
                </a:solidFill>
                <a:latin typeface="Century Schoolbook" pitchFamily="18" charset="0"/>
              </a:rPr>
              <a:t> </a:t>
            </a:r>
            <a:endParaRPr lang="zh-CN" altLang="en-US">
              <a:solidFill>
                <a:schemeClr val="accent1"/>
              </a:solidFill>
              <a:latin typeface="Century Schoolbook" pitchFamily="18" charset="0"/>
            </a:endParaRPr>
          </a:p>
          <a:p>
            <a:pPr marL="342900" indent="-342900">
              <a:buFontTx/>
              <a:buAutoNum type="circleNumDbPlain"/>
            </a:pPr>
            <a:r>
              <a:rPr lang="en-US" b="1" u="sng">
                <a:solidFill>
                  <a:schemeClr val="accent1"/>
                </a:solidFill>
                <a:latin typeface="Century Schoolbook" pitchFamily="18" charset="0"/>
                <a:hlinkClick r:id="rId6"/>
              </a:rPr>
              <a:t>Chest Leads (Unipolar)</a:t>
            </a:r>
            <a:r>
              <a:rPr lang="en-US" b="1">
                <a:solidFill>
                  <a:schemeClr val="accent1"/>
                </a:solidFill>
                <a:latin typeface="Century Schoolbook" pitchFamily="18" charset="0"/>
              </a:rPr>
              <a:t> </a:t>
            </a:r>
            <a:endParaRPr lang="zh-CN" altLang="en-US">
              <a:solidFill>
                <a:schemeClr val="accent1"/>
              </a:solidFill>
              <a:latin typeface="Century Schoolbook" pitchFamily="18" charset="0"/>
            </a:endParaRPr>
          </a:p>
          <a:p>
            <a:pPr marL="342900" indent="-342900">
              <a:buFontTx/>
              <a:buAutoNum type="circleNumDbPlain"/>
            </a:pPr>
            <a:r>
              <a:rPr lang="en-US" b="1">
                <a:solidFill>
                  <a:schemeClr val="accent1"/>
                </a:solidFill>
                <a:latin typeface="Century Schoolbook" pitchFamily="18" charset="0"/>
              </a:rPr>
              <a:t> </a:t>
            </a:r>
            <a:r>
              <a:rPr lang="en-US" b="1" u="sng">
                <a:solidFill>
                  <a:schemeClr val="accent1"/>
                </a:solidFill>
                <a:latin typeface="Century Schoolbook" pitchFamily="18" charset="0"/>
                <a:hlinkClick r:id="rId7"/>
              </a:rPr>
              <a:t>Augmented Limb Leads </a:t>
            </a:r>
            <a:r>
              <a:rPr lang="en-US" b="1" u="sng">
                <a:latin typeface="Century Schoolbook" pitchFamily="18" charset="0"/>
                <a:hlinkClick r:id="rId7"/>
              </a:rPr>
              <a:t>(Unipolar)</a:t>
            </a:r>
            <a:r>
              <a:rPr lang="en-US" b="1">
                <a:latin typeface="Century Schoolbook" pitchFamily="18" charset="0"/>
              </a:rPr>
              <a:t> </a:t>
            </a:r>
            <a:endParaRPr lang="zh-CN" altLang="en-US">
              <a:latin typeface="Century Schoolbook" pitchFamily="18" charset="0"/>
            </a:endParaRPr>
          </a:p>
          <a:p>
            <a:pPr marL="342900" indent="-342900"/>
            <a:endParaRPr lang="zh-CN" altLang="en-US">
              <a:latin typeface="Century Schoolbook" pitchFamily="18" charset="0"/>
            </a:endParaRPr>
          </a:p>
        </p:txBody>
      </p:sp>
      <p:sp>
        <p:nvSpPr>
          <p:cNvPr id="18439" name="TextBox 7"/>
          <p:cNvSpPr txBox="1">
            <a:spLocks noChangeArrowheads="1"/>
          </p:cNvSpPr>
          <p:nvPr/>
        </p:nvSpPr>
        <p:spPr bwMode="auto">
          <a:xfrm>
            <a:off x="1625600" y="5695950"/>
            <a:ext cx="4775200" cy="400050"/>
          </a:xfrm>
          <a:prstGeom prst="rect">
            <a:avLst/>
          </a:prstGeom>
          <a:noFill/>
          <a:ln w="9525">
            <a:noFill/>
            <a:miter lim="800000"/>
            <a:headEnd/>
            <a:tailEnd/>
          </a:ln>
        </p:spPr>
        <p:txBody>
          <a:bodyPr>
            <a:spAutoFit/>
          </a:bodyPr>
          <a:lstStyle/>
          <a:p>
            <a:r>
              <a:rPr lang="en-US" sz="2000" b="1">
                <a:solidFill>
                  <a:srgbClr val="7030A0"/>
                </a:solidFill>
                <a:latin typeface="Century Schoolbook" pitchFamily="18" charset="0"/>
              </a:rPr>
              <a:t>Wet, dry and insulating…</a:t>
            </a:r>
            <a:endParaRPr lang="zh-CN" altLang="en-US" sz="2000" b="1">
              <a:solidFill>
                <a:srgbClr val="7030A0"/>
              </a:solidFill>
              <a:latin typeface="Century Schoolbook" pitchFamily="18" charset="0"/>
            </a:endParaRPr>
          </a:p>
        </p:txBody>
      </p:sp>
      <p:sp>
        <p:nvSpPr>
          <p:cNvPr id="18440" name="TextBox 8"/>
          <p:cNvSpPr txBox="1">
            <a:spLocks noChangeArrowheads="1"/>
          </p:cNvSpPr>
          <p:nvPr/>
        </p:nvSpPr>
        <p:spPr bwMode="auto">
          <a:xfrm>
            <a:off x="914400" y="1262064"/>
            <a:ext cx="5588000" cy="1631216"/>
          </a:xfrm>
          <a:prstGeom prst="rect">
            <a:avLst/>
          </a:prstGeom>
          <a:noFill/>
          <a:ln w="9525">
            <a:noFill/>
            <a:miter lim="800000"/>
            <a:headEnd/>
            <a:tailEnd/>
          </a:ln>
        </p:spPr>
        <p:txBody>
          <a:bodyPr>
            <a:spAutoFit/>
          </a:bodyPr>
          <a:lstStyle/>
          <a:p>
            <a:pPr algn="just"/>
            <a:r>
              <a:rPr lang="en-US" sz="2000" dirty="0">
                <a:solidFill>
                  <a:srgbClr val="00B050"/>
                </a:solidFill>
                <a:latin typeface="Century Schoolbook" pitchFamily="18" charset="0"/>
              </a:rPr>
              <a:t>A typical surface electrode used for ECG recording is made of Ag/</a:t>
            </a:r>
            <a:r>
              <a:rPr lang="en-US" sz="2000" dirty="0" err="1">
                <a:solidFill>
                  <a:srgbClr val="00B050"/>
                </a:solidFill>
                <a:latin typeface="Century Schoolbook" pitchFamily="18" charset="0"/>
              </a:rPr>
              <a:t>AgCl</a:t>
            </a:r>
            <a:r>
              <a:rPr lang="en-US" sz="2000" dirty="0">
                <a:solidFill>
                  <a:srgbClr val="00B050"/>
                </a:solidFill>
                <a:latin typeface="Century Schoolbook" pitchFamily="18" charset="0"/>
              </a:rPr>
              <a:t>, as shown on right Figure . The disposable electrodes are attached to the patients’ skin and can be easily removed.</a:t>
            </a:r>
            <a:endParaRPr lang="zh-CN" altLang="en-US" sz="2000" dirty="0">
              <a:solidFill>
                <a:srgbClr val="00B050"/>
              </a:solidFill>
              <a:latin typeface="Century Schoolbook" pitchFamily="18" charset="0"/>
            </a:endParaRPr>
          </a:p>
        </p:txBody>
      </p:sp>
      <p:sp>
        <p:nvSpPr>
          <p:cNvPr id="9" name="Title 1">
            <a:extLst>
              <a:ext uri="{FF2B5EF4-FFF2-40B4-BE49-F238E27FC236}">
                <a16:creationId xmlns="" xmlns:a16="http://schemas.microsoft.com/office/drawing/2014/main" id="{DEC7AA4E-6ACC-40AA-95A9-14E3BCDF694B}"/>
              </a:ext>
            </a:extLst>
          </p:cNvPr>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endParaRPr kumimoji="0" lang="en-IN" altLang="zh-CN" sz="2000" b="1" i="0" u="none" strike="noStrike" kern="1200" cap="none" spc="0" normalizeH="0" baseline="0" noProof="0" dirty="0">
              <a:ln>
                <a:noFill/>
              </a:ln>
              <a:solidFill>
                <a:schemeClr val="bg1"/>
              </a:solidFill>
              <a:effectLst/>
              <a:uLnTx/>
              <a:uFillTx/>
              <a:latin typeface="Tinos"/>
              <a:ea typeface="+mj-ea"/>
              <a:cs typeface="+mj-cs"/>
            </a:endParaRPr>
          </a:p>
        </p:txBody>
      </p:sp>
      <p:sp>
        <p:nvSpPr>
          <p:cNvPr id="10" name="Title 1">
            <a:extLst>
              <a:ext uri="{FF2B5EF4-FFF2-40B4-BE49-F238E27FC236}">
                <a16:creationId xmlns="" xmlns:a16="http://schemas.microsoft.com/office/drawing/2014/main" id="{98710608-D19D-4A41-A1C8-8F8AB17D07E6}"/>
              </a:ext>
            </a:extLst>
          </p:cNvPr>
          <p:cNvSpPr txBox="1">
            <a:spLocks/>
          </p:cNvSpPr>
          <p:nvPr/>
        </p:nvSpPr>
        <p:spPr>
          <a:xfrm>
            <a:off x="156754" y="47624"/>
            <a:ext cx="12035246" cy="670833"/>
          </a:xfrm>
          <a:prstGeom prst="rect">
            <a:avLst/>
          </a:prstGeom>
          <a:solidFill>
            <a:srgbClr val="C0000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ltLang="en-US" sz="4400" b="1" dirty="0">
                <a:solidFill>
                  <a:schemeClr val="bg1"/>
                </a:solidFill>
              </a:rPr>
              <a:t>ECG - Electrocardiogram</a:t>
            </a:r>
            <a:endParaRPr lang="en-US" b="1" spc="50" dirty="0">
              <a:ln w="9525" cmpd="sng">
                <a:solidFill>
                  <a:schemeClr val="accent1"/>
                </a:solidFill>
                <a:prstDash val="solid"/>
              </a:ln>
              <a:solidFill>
                <a:schemeClr val="bg1"/>
              </a:solidFill>
              <a:effectLst>
                <a:glow rad="38100">
                  <a:schemeClr val="accent1">
                    <a:alpha val="40000"/>
                  </a:schemeClr>
                </a:glow>
              </a:effectLst>
              <a:latin typeface="+mn-lt"/>
            </a:endParaRPr>
          </a:p>
        </p:txBody>
      </p:sp>
      <p:pic>
        <p:nvPicPr>
          <p:cNvPr id="11" name="Picture 10">
            <a:extLst>
              <a:ext uri="{FF2B5EF4-FFF2-40B4-BE49-F238E27FC236}">
                <a16:creationId xmlns="" xmlns:a16="http://schemas.microsoft.com/office/drawing/2014/main" id="{42FCCA04-43F0-4551-B922-D59506CE6450}"/>
              </a:ext>
            </a:extLst>
          </p:cNvPr>
          <p:cNvPicPr>
            <a:picLocks noChangeAspect="1"/>
          </p:cNvPicPr>
          <p:nvPr/>
        </p:nvPicPr>
        <p:blipFill rotWithShape="1">
          <a:blip r:embed="rId8" cstate="print"/>
          <a:srcRect l="8936" r="7967" b="6228"/>
          <a:stretch/>
        </p:blipFill>
        <p:spPr>
          <a:xfrm>
            <a:off x="0" y="0"/>
            <a:ext cx="1613562" cy="69233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Content Placeholder 2"/>
          <p:cNvSpPr>
            <a:spLocks noGrp="1"/>
          </p:cNvSpPr>
          <p:nvPr>
            <p:ph sz="quarter" idx="1"/>
          </p:nvPr>
        </p:nvSpPr>
        <p:spPr>
          <a:xfrm>
            <a:off x="609600" y="1600201"/>
            <a:ext cx="9956800" cy="4873625"/>
          </a:xfrm>
        </p:spPr>
        <p:txBody>
          <a:bodyPr>
            <a:normAutofit lnSpcReduction="10000"/>
          </a:bodyPr>
          <a:lstStyle/>
          <a:p>
            <a:r>
              <a:rPr lang="en-US" altLang="zh-CN" b="1" dirty="0" smtClean="0"/>
              <a:t>A 0.5-uVrms 12-uW Wirelessly Powered Patch-Type Healthcare Sensor [1]</a:t>
            </a:r>
          </a:p>
          <a:p>
            <a:endParaRPr lang="en-US" altLang="zh-CN" b="1" dirty="0" smtClean="0"/>
          </a:p>
          <a:p>
            <a:pPr>
              <a:buFont typeface="Wingdings" pitchFamily="2" charset="2"/>
              <a:buChar char="Ø"/>
            </a:pPr>
            <a:r>
              <a:rPr lang="en-US" altLang="zh-CN" b="1" dirty="0" smtClean="0">
                <a:solidFill>
                  <a:srgbClr val="FF0000"/>
                </a:solidFill>
              </a:rPr>
              <a:t>Thick-</a:t>
            </a:r>
            <a:r>
              <a:rPr lang="en-US" altLang="zh-CN" b="1" dirty="0" err="1" smtClean="0">
                <a:solidFill>
                  <a:srgbClr val="FF0000"/>
                </a:solidFill>
              </a:rPr>
              <a:t>ﬁlm</a:t>
            </a:r>
            <a:r>
              <a:rPr lang="en-US" altLang="zh-CN" b="1" dirty="0" smtClean="0">
                <a:solidFill>
                  <a:srgbClr val="FF0000"/>
                </a:solidFill>
              </a:rPr>
              <a:t> electrodes</a:t>
            </a:r>
          </a:p>
          <a:p>
            <a:pPr>
              <a:buFont typeface="Wingdings" pitchFamily="2" charset="2"/>
              <a:buChar char="Ø"/>
            </a:pPr>
            <a:endParaRPr lang="en-US" altLang="zh-CN" b="1" dirty="0" smtClean="0">
              <a:solidFill>
                <a:srgbClr val="FF0000"/>
              </a:solidFill>
            </a:endParaRPr>
          </a:p>
          <a:p>
            <a:pPr>
              <a:buFont typeface="Wingdings" pitchFamily="2" charset="2"/>
              <a:buChar char="Ø"/>
            </a:pPr>
            <a:r>
              <a:rPr lang="en-US" altLang="zh-CN" b="1" dirty="0" smtClean="0">
                <a:solidFill>
                  <a:srgbClr val="FF0000"/>
                </a:solidFill>
              </a:rPr>
              <a:t>Fabric inductor </a:t>
            </a:r>
          </a:p>
          <a:p>
            <a:pPr>
              <a:buFont typeface="Wingdings" pitchFamily="2" charset="2"/>
              <a:buChar char="Ø"/>
            </a:pPr>
            <a:endParaRPr lang="en-US" altLang="zh-CN" b="1" dirty="0" smtClean="0">
              <a:solidFill>
                <a:srgbClr val="FF0000"/>
              </a:solidFill>
            </a:endParaRPr>
          </a:p>
          <a:p>
            <a:pPr>
              <a:buFont typeface="Wingdings" pitchFamily="2" charset="2"/>
              <a:buChar char="Ø"/>
            </a:pPr>
            <a:r>
              <a:rPr lang="en-US" altLang="zh-CN" b="1" dirty="0" smtClean="0">
                <a:solidFill>
                  <a:srgbClr val="FF0000"/>
                </a:solidFill>
              </a:rPr>
              <a:t>W-BSN controller</a:t>
            </a:r>
          </a:p>
          <a:p>
            <a:pPr>
              <a:buFont typeface="Wingdings" pitchFamily="2" charset="2"/>
              <a:buChar char="Ø"/>
            </a:pPr>
            <a:endParaRPr lang="en-US" altLang="zh-CN" b="1" dirty="0" smtClean="0">
              <a:solidFill>
                <a:srgbClr val="FF0000"/>
              </a:solidFill>
            </a:endParaRPr>
          </a:p>
          <a:p>
            <a:pPr>
              <a:buFont typeface="Wingdings" pitchFamily="2" charset="2"/>
              <a:buChar char="Ø"/>
            </a:pPr>
            <a:r>
              <a:rPr lang="en-US" altLang="zh-CN" b="1" dirty="0" smtClean="0">
                <a:solidFill>
                  <a:srgbClr val="FF0000"/>
                </a:solidFill>
              </a:rPr>
              <a:t>Desired Circuit Design (LDO , NCA, PGA, ADC) </a:t>
            </a:r>
          </a:p>
          <a:p>
            <a:pPr>
              <a:buFont typeface="Wingdings" pitchFamily="2" charset="2"/>
              <a:buChar char="Ø"/>
            </a:pPr>
            <a:endParaRPr lang="en-US" altLang="zh-CN" b="1" dirty="0" smtClean="0">
              <a:solidFill>
                <a:srgbClr val="FF0000"/>
              </a:solidFill>
            </a:endParaRPr>
          </a:p>
          <a:p>
            <a:endParaRPr lang="en-US" altLang="zh-CN" b="1" dirty="0" smtClean="0"/>
          </a:p>
          <a:p>
            <a:endParaRPr lang="en-US" altLang="zh-CN" b="1" dirty="0" smtClean="0"/>
          </a:p>
          <a:p>
            <a:endParaRPr lang="en-US" altLang="zh-CN" b="1" dirty="0" smtClean="0"/>
          </a:p>
          <a:p>
            <a:endParaRPr lang="zh-CN" altLang="en-US" dirty="0" smtClean="0"/>
          </a:p>
        </p:txBody>
      </p:sp>
      <p:sp>
        <p:nvSpPr>
          <p:cNvPr id="4" name="Title 1">
            <a:extLst>
              <a:ext uri="{FF2B5EF4-FFF2-40B4-BE49-F238E27FC236}">
                <a16:creationId xmlns="" xmlns:a16="http://schemas.microsoft.com/office/drawing/2014/main" id="{DEC7AA4E-6ACC-40AA-95A9-14E3BCDF694B}"/>
              </a:ext>
            </a:extLst>
          </p:cNvPr>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endParaRPr kumimoji="0" lang="en-IN" altLang="zh-CN" sz="2000" b="1" i="0" u="none" strike="noStrike" kern="1200" cap="none" spc="0" normalizeH="0" baseline="0" noProof="0" dirty="0">
              <a:ln>
                <a:noFill/>
              </a:ln>
              <a:solidFill>
                <a:schemeClr val="bg1"/>
              </a:solidFill>
              <a:effectLst/>
              <a:uLnTx/>
              <a:uFillTx/>
              <a:latin typeface="Tinos"/>
              <a:ea typeface="+mj-ea"/>
              <a:cs typeface="+mj-cs"/>
            </a:endParaRPr>
          </a:p>
        </p:txBody>
      </p:sp>
      <p:sp>
        <p:nvSpPr>
          <p:cNvPr id="5" name="Title 1">
            <a:extLst>
              <a:ext uri="{FF2B5EF4-FFF2-40B4-BE49-F238E27FC236}">
                <a16:creationId xmlns="" xmlns:a16="http://schemas.microsoft.com/office/drawing/2014/main" id="{98710608-D19D-4A41-A1C8-8F8AB17D07E6}"/>
              </a:ext>
            </a:extLst>
          </p:cNvPr>
          <p:cNvSpPr txBox="1">
            <a:spLocks/>
          </p:cNvSpPr>
          <p:nvPr/>
        </p:nvSpPr>
        <p:spPr>
          <a:xfrm>
            <a:off x="0" y="47624"/>
            <a:ext cx="12192000" cy="631645"/>
          </a:xfrm>
          <a:prstGeom prst="rect">
            <a:avLst/>
          </a:prstGeom>
          <a:solidFill>
            <a:srgbClr val="C0000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ltLang="en-US" sz="4400" b="1" dirty="0">
                <a:solidFill>
                  <a:schemeClr val="bg1"/>
                </a:solidFill>
              </a:rPr>
              <a:t>ECG - Electrocardiogram</a:t>
            </a:r>
            <a:endParaRPr lang="en-US" b="1" spc="50" dirty="0">
              <a:ln w="9525" cmpd="sng">
                <a:solidFill>
                  <a:schemeClr val="accent1"/>
                </a:solidFill>
                <a:prstDash val="solid"/>
              </a:ln>
              <a:solidFill>
                <a:schemeClr val="bg1"/>
              </a:solidFill>
              <a:effectLst>
                <a:glow rad="38100">
                  <a:schemeClr val="accent1">
                    <a:alpha val="40000"/>
                  </a:schemeClr>
                </a:glow>
              </a:effectLst>
              <a:latin typeface="+mn-lt"/>
            </a:endParaRPr>
          </a:p>
        </p:txBody>
      </p:sp>
      <p:pic>
        <p:nvPicPr>
          <p:cNvPr id="6" name="Picture 5">
            <a:extLst>
              <a:ext uri="{FF2B5EF4-FFF2-40B4-BE49-F238E27FC236}">
                <a16:creationId xmlns="" xmlns:a16="http://schemas.microsoft.com/office/drawing/2014/main" id="{42FCCA04-43F0-4551-B922-D59506CE6450}"/>
              </a:ext>
            </a:extLst>
          </p:cNvPr>
          <p:cNvPicPr>
            <a:picLocks noChangeAspect="1"/>
          </p:cNvPicPr>
          <p:nvPr/>
        </p:nvPicPr>
        <p:blipFill rotWithShape="1">
          <a:blip r:embed="rId2" cstate="print"/>
          <a:srcRect l="8936" r="7967" b="6228"/>
          <a:stretch/>
        </p:blipFill>
        <p:spPr>
          <a:xfrm>
            <a:off x="0" y="0"/>
            <a:ext cx="1613562" cy="70539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609600" y="1600201"/>
            <a:ext cx="9956800" cy="4873625"/>
          </a:xfrm>
        </p:spPr>
        <p:txBody>
          <a:bodyPr>
            <a:normAutofit fontScale="92500" lnSpcReduction="10000"/>
          </a:bodyPr>
          <a:lstStyle/>
          <a:p>
            <a:pPr>
              <a:lnSpc>
                <a:spcPct val="80000"/>
              </a:lnSpc>
            </a:pPr>
            <a:r>
              <a:rPr lang="en-US" altLang="zh-CN" sz="2700" b="1" dirty="0" smtClean="0"/>
              <a:t>Advantages:</a:t>
            </a:r>
          </a:p>
          <a:p>
            <a:pPr>
              <a:lnSpc>
                <a:spcPct val="80000"/>
              </a:lnSpc>
            </a:pPr>
            <a:endParaRPr lang="en-US" altLang="zh-CN" sz="2700" b="1" dirty="0" smtClean="0"/>
          </a:p>
          <a:p>
            <a:pPr>
              <a:lnSpc>
                <a:spcPct val="80000"/>
              </a:lnSpc>
              <a:buFont typeface="Wingdings" pitchFamily="2" charset="2"/>
              <a:buChar char="Ø"/>
            </a:pPr>
            <a:r>
              <a:rPr lang="en-US" altLang="zh-CN" b="1" i="1" dirty="0" smtClean="0"/>
              <a:t>Long-term</a:t>
            </a:r>
            <a:r>
              <a:rPr lang="en-US" altLang="zh-CN" i="1" dirty="0" smtClean="0"/>
              <a:t> continuous monitoring, comfortable without skin irritation</a:t>
            </a:r>
          </a:p>
          <a:p>
            <a:pPr>
              <a:lnSpc>
                <a:spcPct val="80000"/>
              </a:lnSpc>
              <a:buFont typeface="Wingdings" pitchFamily="2" charset="2"/>
              <a:buChar char="Ø"/>
            </a:pPr>
            <a:endParaRPr lang="en-US" altLang="zh-CN" i="1" dirty="0" smtClean="0"/>
          </a:p>
          <a:p>
            <a:pPr>
              <a:lnSpc>
                <a:spcPct val="80000"/>
              </a:lnSpc>
              <a:buFont typeface="Wingdings" pitchFamily="2" charset="2"/>
              <a:buChar char="Ø"/>
            </a:pPr>
            <a:r>
              <a:rPr lang="en-US" altLang="zh-CN" b="1" i="1" dirty="0" smtClean="0"/>
              <a:t>Wireless powered </a:t>
            </a:r>
            <a:r>
              <a:rPr lang="en-US" altLang="zh-CN" i="1" dirty="0" smtClean="0"/>
              <a:t>without battery through fabric inductor coupling is realized.</a:t>
            </a:r>
          </a:p>
          <a:p>
            <a:pPr>
              <a:lnSpc>
                <a:spcPct val="80000"/>
              </a:lnSpc>
              <a:buFont typeface="Wingdings" pitchFamily="2" charset="2"/>
              <a:buChar char="Ø"/>
            </a:pPr>
            <a:endParaRPr lang="en-US" altLang="zh-CN" i="1" dirty="0" smtClean="0"/>
          </a:p>
          <a:p>
            <a:pPr>
              <a:lnSpc>
                <a:spcPct val="80000"/>
              </a:lnSpc>
              <a:buFont typeface="Wingdings" pitchFamily="2" charset="2"/>
              <a:buChar char="Ø"/>
            </a:pPr>
            <a:r>
              <a:rPr lang="en-US" altLang="zh-CN" b="1" i="1" dirty="0" smtClean="0"/>
              <a:t>Low</a:t>
            </a:r>
            <a:r>
              <a:rPr lang="en-US" altLang="zh-CN" i="1" dirty="0" smtClean="0"/>
              <a:t> electrode referred </a:t>
            </a:r>
            <a:r>
              <a:rPr lang="en-US" altLang="zh-CN" b="1" i="1" dirty="0" smtClean="0"/>
              <a:t>noise </a:t>
            </a:r>
            <a:r>
              <a:rPr lang="en-US" altLang="zh-CN" i="1" dirty="0" smtClean="0"/>
              <a:t>by NCA</a:t>
            </a:r>
          </a:p>
          <a:p>
            <a:pPr>
              <a:lnSpc>
                <a:spcPct val="80000"/>
              </a:lnSpc>
              <a:buFont typeface="Wingdings" pitchFamily="2" charset="2"/>
              <a:buNone/>
            </a:pPr>
            <a:endParaRPr lang="en-US" altLang="zh-CN" b="1" i="1" dirty="0" smtClean="0"/>
          </a:p>
          <a:p>
            <a:pPr>
              <a:lnSpc>
                <a:spcPct val="80000"/>
              </a:lnSpc>
              <a:buFont typeface="Wingdings" pitchFamily="2" charset="2"/>
              <a:buChar char="Ø"/>
            </a:pPr>
            <a:r>
              <a:rPr lang="en-US" altLang="zh-CN" b="1" i="1" dirty="0" smtClean="0"/>
              <a:t>Small IC size </a:t>
            </a:r>
            <a:r>
              <a:rPr lang="en-US" altLang="zh-CN" i="1" dirty="0" smtClean="0"/>
              <a:t>(2.6 mm</a:t>
            </a:r>
            <a:r>
              <a:rPr lang="en-US" altLang="zh-CN" i="1" baseline="30000" dirty="0" smtClean="0"/>
              <a:t>2</a:t>
            </a:r>
            <a:r>
              <a:rPr lang="en-US" altLang="zh-CN" i="1" dirty="0" smtClean="0"/>
              <a:t> ) </a:t>
            </a:r>
          </a:p>
          <a:p>
            <a:pPr>
              <a:lnSpc>
                <a:spcPct val="80000"/>
              </a:lnSpc>
              <a:buFont typeface="Wingdings" pitchFamily="2" charset="2"/>
              <a:buChar char="Ø"/>
            </a:pPr>
            <a:endParaRPr lang="en-US" altLang="zh-CN" i="1" dirty="0" smtClean="0"/>
          </a:p>
          <a:p>
            <a:pPr>
              <a:lnSpc>
                <a:spcPct val="80000"/>
              </a:lnSpc>
              <a:buFont typeface="Wingdings" pitchFamily="2" charset="2"/>
              <a:buChar char="Ø"/>
            </a:pPr>
            <a:r>
              <a:rPr lang="en-US" altLang="zh-CN" b="1" i="1" dirty="0" smtClean="0"/>
              <a:t>Convenience</a:t>
            </a:r>
            <a:r>
              <a:rPr lang="en-US" altLang="zh-CN" i="1" dirty="0" smtClean="0"/>
              <a:t> and </a:t>
            </a:r>
            <a:r>
              <a:rPr lang="en-US" altLang="zh-CN" b="1" i="1" dirty="0" smtClean="0"/>
              <a:t>Safety</a:t>
            </a:r>
          </a:p>
          <a:p>
            <a:pPr>
              <a:lnSpc>
                <a:spcPct val="80000"/>
              </a:lnSpc>
              <a:buFont typeface="Wingdings" pitchFamily="2" charset="2"/>
              <a:buChar char="Ø"/>
            </a:pPr>
            <a:endParaRPr lang="en-US" altLang="zh-CN" i="1" dirty="0" smtClean="0"/>
          </a:p>
          <a:p>
            <a:pPr>
              <a:lnSpc>
                <a:spcPct val="80000"/>
              </a:lnSpc>
              <a:buFont typeface="Wingdings" pitchFamily="2" charset="2"/>
              <a:buChar char="Ø"/>
            </a:pPr>
            <a:endParaRPr lang="en-US" altLang="zh-CN" b="1" i="1" dirty="0" smtClean="0"/>
          </a:p>
          <a:p>
            <a:pPr>
              <a:lnSpc>
                <a:spcPct val="80000"/>
              </a:lnSpc>
              <a:buFont typeface="Wingdings" pitchFamily="2" charset="2"/>
              <a:buChar char="Ø"/>
            </a:pPr>
            <a:endParaRPr lang="en-US" altLang="zh-CN" b="1" i="1" dirty="0" smtClean="0"/>
          </a:p>
          <a:p>
            <a:pPr>
              <a:lnSpc>
                <a:spcPct val="80000"/>
              </a:lnSpc>
            </a:pPr>
            <a:endParaRPr lang="en-US" altLang="zh-CN" i="1" dirty="0" smtClean="0"/>
          </a:p>
          <a:p>
            <a:pPr>
              <a:lnSpc>
                <a:spcPct val="80000"/>
              </a:lnSpc>
            </a:pPr>
            <a:endParaRPr lang="en-US" altLang="zh-CN" sz="2700" b="1" dirty="0" smtClean="0"/>
          </a:p>
          <a:p>
            <a:pPr>
              <a:lnSpc>
                <a:spcPct val="80000"/>
              </a:lnSpc>
            </a:pPr>
            <a:endParaRPr lang="en-US" altLang="zh-CN" sz="2700" b="1" dirty="0" smtClean="0"/>
          </a:p>
          <a:p>
            <a:pPr>
              <a:lnSpc>
                <a:spcPct val="80000"/>
              </a:lnSpc>
            </a:pPr>
            <a:endParaRPr lang="en-US" altLang="zh-CN" sz="2000" b="1" dirty="0" smtClean="0"/>
          </a:p>
          <a:p>
            <a:pPr>
              <a:lnSpc>
                <a:spcPct val="80000"/>
              </a:lnSpc>
            </a:pPr>
            <a:endParaRPr lang="en-US" altLang="zh-CN" sz="2000" b="1" dirty="0" smtClean="0"/>
          </a:p>
          <a:p>
            <a:pPr>
              <a:lnSpc>
                <a:spcPct val="80000"/>
              </a:lnSpc>
            </a:pPr>
            <a:endParaRPr lang="en-US" altLang="zh-CN" sz="2000" b="1" dirty="0" smtClean="0">
              <a:solidFill>
                <a:srgbClr val="FF0000"/>
              </a:solidFill>
            </a:endParaRPr>
          </a:p>
          <a:p>
            <a:pPr>
              <a:lnSpc>
                <a:spcPct val="80000"/>
              </a:lnSpc>
            </a:pPr>
            <a:endParaRPr lang="en-US" altLang="zh-CN" sz="2000" b="1" dirty="0" smtClean="0">
              <a:solidFill>
                <a:srgbClr val="FF0000"/>
              </a:solidFill>
            </a:endParaRPr>
          </a:p>
          <a:p>
            <a:pPr>
              <a:lnSpc>
                <a:spcPct val="80000"/>
              </a:lnSpc>
            </a:pPr>
            <a:endParaRPr lang="en-US" altLang="zh-CN" sz="2000" b="1" dirty="0" smtClean="0"/>
          </a:p>
          <a:p>
            <a:pPr>
              <a:lnSpc>
                <a:spcPct val="80000"/>
              </a:lnSpc>
            </a:pPr>
            <a:endParaRPr lang="en-US" altLang="zh-CN" sz="2000" b="1" dirty="0" smtClean="0"/>
          </a:p>
          <a:p>
            <a:pPr>
              <a:lnSpc>
                <a:spcPct val="80000"/>
              </a:lnSpc>
            </a:pPr>
            <a:endParaRPr lang="en-US" altLang="zh-CN" sz="2000" b="1" dirty="0" smtClean="0"/>
          </a:p>
          <a:p>
            <a:pPr>
              <a:lnSpc>
                <a:spcPct val="80000"/>
              </a:lnSpc>
            </a:pPr>
            <a:endParaRPr lang="zh-CN" altLang="en-US" sz="2000" dirty="0" smtClean="0"/>
          </a:p>
        </p:txBody>
      </p:sp>
      <p:sp>
        <p:nvSpPr>
          <p:cNvPr id="4" name="Title 1">
            <a:extLst>
              <a:ext uri="{FF2B5EF4-FFF2-40B4-BE49-F238E27FC236}">
                <a16:creationId xmlns="" xmlns:a16="http://schemas.microsoft.com/office/drawing/2014/main" id="{DEC7AA4E-6ACC-40AA-95A9-14E3BCDF694B}"/>
              </a:ext>
            </a:extLst>
          </p:cNvPr>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endParaRPr kumimoji="0" lang="en-IN" altLang="zh-CN" sz="2000" b="1" i="0" u="none" strike="noStrike" kern="1200" cap="none" spc="0" normalizeH="0" baseline="0" noProof="0" dirty="0">
              <a:ln>
                <a:noFill/>
              </a:ln>
              <a:solidFill>
                <a:schemeClr val="bg1"/>
              </a:solidFill>
              <a:effectLst/>
              <a:uLnTx/>
              <a:uFillTx/>
              <a:latin typeface="Tinos"/>
              <a:ea typeface="+mj-ea"/>
              <a:cs typeface="+mj-cs"/>
            </a:endParaRPr>
          </a:p>
        </p:txBody>
      </p:sp>
      <p:sp>
        <p:nvSpPr>
          <p:cNvPr id="5" name="Title 1">
            <a:extLst>
              <a:ext uri="{FF2B5EF4-FFF2-40B4-BE49-F238E27FC236}">
                <a16:creationId xmlns="" xmlns:a16="http://schemas.microsoft.com/office/drawing/2014/main" id="{98710608-D19D-4A41-A1C8-8F8AB17D07E6}"/>
              </a:ext>
            </a:extLst>
          </p:cNvPr>
          <p:cNvSpPr txBox="1">
            <a:spLocks noGrp="1"/>
          </p:cNvSpPr>
          <p:nvPr>
            <p:ph type="title"/>
          </p:nvPr>
        </p:nvSpPr>
        <p:spPr>
          <a:xfrm>
            <a:off x="1293223" y="0"/>
            <a:ext cx="10898777" cy="1045029"/>
          </a:xfrm>
          <a:prstGeom prst="rect">
            <a:avLst/>
          </a:prstGeom>
          <a:solidFill>
            <a:srgbClr val="C0000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ltLang="en-US" sz="4400" b="1" dirty="0">
                <a:solidFill>
                  <a:schemeClr val="bg1"/>
                </a:solidFill>
              </a:rPr>
              <a:t>ECG - Electrocardiogram</a:t>
            </a:r>
            <a:endParaRPr lang="en-US" b="1" spc="50" dirty="0">
              <a:ln w="9525" cmpd="sng">
                <a:solidFill>
                  <a:schemeClr val="accent1"/>
                </a:solidFill>
                <a:prstDash val="solid"/>
              </a:ln>
              <a:solidFill>
                <a:schemeClr val="bg1"/>
              </a:solidFill>
              <a:effectLst>
                <a:glow rad="38100">
                  <a:schemeClr val="accent1">
                    <a:alpha val="40000"/>
                  </a:schemeClr>
                </a:glow>
              </a:effectLst>
              <a:latin typeface="+mn-lt"/>
            </a:endParaRPr>
          </a:p>
        </p:txBody>
      </p:sp>
      <p:pic>
        <p:nvPicPr>
          <p:cNvPr id="6" name="Picture 5">
            <a:extLst>
              <a:ext uri="{FF2B5EF4-FFF2-40B4-BE49-F238E27FC236}">
                <a16:creationId xmlns="" xmlns:a16="http://schemas.microsoft.com/office/drawing/2014/main" id="{42FCCA04-43F0-4551-B922-D59506CE6450}"/>
              </a:ext>
            </a:extLst>
          </p:cNvPr>
          <p:cNvPicPr>
            <a:picLocks noChangeAspect="1"/>
          </p:cNvPicPr>
          <p:nvPr/>
        </p:nvPicPr>
        <p:blipFill rotWithShape="1">
          <a:blip r:embed="rId2" cstate="print"/>
          <a:srcRect l="8936" r="7967" b="6228"/>
          <a:stretch/>
        </p:blipFill>
        <p:spPr>
          <a:xfrm>
            <a:off x="0" y="0"/>
            <a:ext cx="1613562" cy="97971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cap="none" dirty="0" smtClean="0">
                <a:cs typeface="华文楷体"/>
              </a:rPr>
              <a:t>DESIGN</a:t>
            </a:r>
            <a:endParaRPr lang="zh-CN" altLang="en-US" cap="none" dirty="0" smtClean="0">
              <a:cs typeface="华文楷体"/>
            </a:endParaRPr>
          </a:p>
        </p:txBody>
      </p:sp>
      <p:sp>
        <p:nvSpPr>
          <p:cNvPr id="21507" name="Content Placeholder 2"/>
          <p:cNvSpPr>
            <a:spLocks noGrp="1"/>
          </p:cNvSpPr>
          <p:nvPr>
            <p:ph sz="quarter" idx="1"/>
          </p:nvPr>
        </p:nvSpPr>
        <p:spPr>
          <a:xfrm>
            <a:off x="609600" y="1600201"/>
            <a:ext cx="9956800" cy="4873625"/>
          </a:xfrm>
        </p:spPr>
        <p:txBody>
          <a:bodyPr/>
          <a:lstStyle/>
          <a:p>
            <a:r>
              <a:rPr lang="en-US" altLang="zh-CN" sz="3200" b="1" dirty="0" smtClean="0"/>
              <a:t>System Architecture:</a:t>
            </a:r>
          </a:p>
          <a:p>
            <a:endParaRPr lang="en-US" altLang="zh-CN" sz="3200" b="1" dirty="0" smtClean="0"/>
          </a:p>
          <a:p>
            <a:endParaRPr lang="en-US" altLang="zh-CN" sz="3200" b="1" dirty="0" smtClean="0"/>
          </a:p>
          <a:p>
            <a:endParaRPr lang="en-US" altLang="zh-CN" sz="3200" b="1" dirty="0" smtClean="0"/>
          </a:p>
          <a:p>
            <a:endParaRPr lang="en-US" altLang="zh-CN" sz="3200" b="1" dirty="0" smtClean="0"/>
          </a:p>
          <a:p>
            <a:endParaRPr lang="en-US" altLang="zh-CN" b="1" dirty="0" smtClean="0"/>
          </a:p>
          <a:p>
            <a:endParaRPr lang="en-US" altLang="zh-CN" b="1" dirty="0" smtClean="0"/>
          </a:p>
          <a:p>
            <a:endParaRPr lang="en-US" altLang="zh-CN" b="1" dirty="0" smtClean="0">
              <a:solidFill>
                <a:srgbClr val="FF0000"/>
              </a:solidFill>
            </a:endParaRPr>
          </a:p>
          <a:p>
            <a:endParaRPr lang="en-US" altLang="zh-CN" b="1" dirty="0" smtClean="0">
              <a:solidFill>
                <a:srgbClr val="FF0000"/>
              </a:solidFill>
            </a:endParaRPr>
          </a:p>
          <a:p>
            <a:endParaRPr lang="en-US" altLang="zh-CN" b="1" dirty="0" smtClean="0"/>
          </a:p>
          <a:p>
            <a:endParaRPr lang="en-US" altLang="zh-CN" b="1" dirty="0" smtClean="0"/>
          </a:p>
          <a:p>
            <a:endParaRPr lang="en-US" altLang="zh-CN" b="1" dirty="0" smtClean="0"/>
          </a:p>
          <a:p>
            <a:endParaRPr lang="zh-CN" altLang="en-US" dirty="0" smtClean="0"/>
          </a:p>
        </p:txBody>
      </p:sp>
      <p:sp>
        <p:nvSpPr>
          <p:cNvPr id="7" name="TextBox 6"/>
          <p:cNvSpPr txBox="1"/>
          <p:nvPr/>
        </p:nvSpPr>
        <p:spPr>
          <a:xfrm>
            <a:off x="1016000" y="2362200"/>
            <a:ext cx="3962400" cy="4247317"/>
          </a:xfrm>
          <a:prstGeom prst="rect">
            <a:avLst/>
          </a:prstGeom>
          <a:noFill/>
        </p:spPr>
        <p:txBody>
          <a:bodyPr>
            <a:spAutoFit/>
          </a:bodyPr>
          <a:lstStyle/>
          <a:p>
            <a:pPr marL="342900" indent="-342900">
              <a:buFont typeface="Century Schoolbook" pitchFamily="18" charset="0"/>
              <a:buAutoNum type="alphaUcPeriod"/>
            </a:pPr>
            <a:r>
              <a:rPr lang="en-US" altLang="zh-CN">
                <a:latin typeface="Century Schoolbook" pitchFamily="18" charset="0"/>
              </a:rPr>
              <a:t>Controller on chest band:</a:t>
            </a:r>
          </a:p>
          <a:p>
            <a:pPr marL="342900" indent="-342900">
              <a:buFont typeface="Century Schoolbook" pitchFamily="18" charset="0"/>
              <a:buAutoNum type="alphaUcPeriod"/>
            </a:pPr>
            <a:endParaRPr lang="en-US" altLang="zh-CN">
              <a:latin typeface="Century Schoolbook" pitchFamily="18" charset="0"/>
            </a:endParaRPr>
          </a:p>
          <a:p>
            <a:pPr marL="342900" indent="-342900"/>
            <a:r>
              <a:rPr lang="en-US" altLang="zh-CN">
                <a:latin typeface="Century Schoolbook" pitchFamily="18" charset="0"/>
              </a:rPr>
              <a:t>      12 x 4 inductor array and W-BSN controller.</a:t>
            </a:r>
          </a:p>
          <a:p>
            <a:pPr marL="342900" indent="-342900"/>
            <a:endParaRPr lang="en-US" altLang="zh-CN">
              <a:latin typeface="Century Schoolbook" pitchFamily="18" charset="0"/>
            </a:endParaRPr>
          </a:p>
          <a:p>
            <a:pPr marL="342900" indent="-342900"/>
            <a:r>
              <a:rPr lang="en-US" altLang="zh-CN">
                <a:latin typeface="Century Schoolbook" pitchFamily="18" charset="0"/>
              </a:rPr>
              <a:t>      sensors are attached at arbitrary locations.</a:t>
            </a:r>
          </a:p>
          <a:p>
            <a:pPr marL="342900" indent="-342900"/>
            <a:endParaRPr lang="en-US" altLang="zh-CN">
              <a:latin typeface="Century Schoolbook" pitchFamily="18" charset="0"/>
            </a:endParaRPr>
          </a:p>
          <a:p>
            <a:pPr marL="342900" indent="-342900"/>
            <a:r>
              <a:rPr lang="en-US" altLang="zh-CN">
                <a:latin typeface="Century Schoolbook" pitchFamily="18" charset="0"/>
              </a:rPr>
              <a:t>      automatically ﬁnds the locations and activates each sensor by self-conﬁguration</a:t>
            </a:r>
          </a:p>
          <a:p>
            <a:pPr marL="342900" indent="-342900"/>
            <a:r>
              <a:rPr lang="en-US" altLang="zh-CN">
                <a:latin typeface="Century Schoolbook" pitchFamily="18" charset="0"/>
              </a:rPr>
              <a:t>      </a:t>
            </a:r>
          </a:p>
          <a:p>
            <a:pPr marL="342900" indent="-342900"/>
            <a:r>
              <a:rPr lang="en-US" altLang="zh-CN">
                <a:latin typeface="Century Schoolbook" pitchFamily="18" charset="0"/>
              </a:rPr>
              <a:t>      </a:t>
            </a:r>
          </a:p>
          <a:p>
            <a:pPr marL="342900" indent="-342900"/>
            <a:endParaRPr lang="en-US" altLang="zh-CN">
              <a:latin typeface="Century Schoolbook" pitchFamily="18" charset="0"/>
            </a:endParaRPr>
          </a:p>
          <a:p>
            <a:pPr marL="342900" indent="-342900"/>
            <a:r>
              <a:rPr lang="en-US" altLang="zh-CN">
                <a:latin typeface="Century Schoolbook" pitchFamily="18" charset="0"/>
              </a:rPr>
              <a:t>  </a:t>
            </a:r>
          </a:p>
        </p:txBody>
      </p:sp>
      <p:pic>
        <p:nvPicPr>
          <p:cNvPr id="21509" name="Picture 6"/>
          <p:cNvPicPr>
            <a:picLocks noChangeAspect="1" noChangeArrowheads="1"/>
          </p:cNvPicPr>
          <p:nvPr/>
        </p:nvPicPr>
        <p:blipFill>
          <a:blip r:embed="rId2" cstate="print"/>
          <a:srcRect/>
          <a:stretch>
            <a:fillRect/>
          </a:stretch>
        </p:blipFill>
        <p:spPr bwMode="auto">
          <a:xfrm>
            <a:off x="5486400" y="2209800"/>
            <a:ext cx="5892800" cy="3505200"/>
          </a:xfrm>
          <a:prstGeom prst="rect">
            <a:avLst/>
          </a:prstGeom>
          <a:noFill/>
          <a:ln w="9525">
            <a:noFill/>
            <a:miter lim="800000"/>
            <a:headEnd/>
            <a:tailEnd/>
          </a:ln>
        </p:spPr>
      </p:pic>
      <p:sp>
        <p:nvSpPr>
          <p:cNvPr id="6" name="Title 1">
            <a:extLst>
              <a:ext uri="{FF2B5EF4-FFF2-40B4-BE49-F238E27FC236}">
                <a16:creationId xmlns="" xmlns:a16="http://schemas.microsoft.com/office/drawing/2014/main" id="{DEC7AA4E-6ACC-40AA-95A9-14E3BCDF694B}"/>
              </a:ext>
            </a:extLst>
          </p:cNvPr>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endParaRPr kumimoji="0" lang="en-IN" altLang="zh-CN" sz="2000" b="1" i="0" u="none" strike="noStrike" kern="1200" cap="none" spc="0" normalizeH="0" baseline="0" noProof="0" dirty="0">
              <a:ln>
                <a:noFill/>
              </a:ln>
              <a:solidFill>
                <a:schemeClr val="bg1"/>
              </a:solidFill>
              <a:effectLst/>
              <a:uLnTx/>
              <a:uFillTx/>
              <a:latin typeface="Tinos"/>
              <a:ea typeface="+mj-ea"/>
              <a:cs typeface="+mj-cs"/>
            </a:endParaRPr>
          </a:p>
        </p:txBody>
      </p:sp>
      <p:sp>
        <p:nvSpPr>
          <p:cNvPr id="8" name="Title 1">
            <a:extLst>
              <a:ext uri="{FF2B5EF4-FFF2-40B4-BE49-F238E27FC236}">
                <a16:creationId xmlns="" xmlns:a16="http://schemas.microsoft.com/office/drawing/2014/main" id="{98710608-D19D-4A41-A1C8-8F8AB17D07E6}"/>
              </a:ext>
            </a:extLst>
          </p:cNvPr>
          <p:cNvSpPr txBox="1">
            <a:spLocks/>
          </p:cNvSpPr>
          <p:nvPr/>
        </p:nvSpPr>
        <p:spPr>
          <a:xfrm>
            <a:off x="0" y="47624"/>
            <a:ext cx="12192000" cy="736147"/>
          </a:xfrm>
          <a:prstGeom prst="rect">
            <a:avLst/>
          </a:prstGeom>
          <a:solidFill>
            <a:srgbClr val="C0000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ltLang="en-US" sz="4400" b="1" dirty="0">
                <a:solidFill>
                  <a:schemeClr val="bg1"/>
                </a:solidFill>
              </a:rPr>
              <a:t>ECG - Electrocardiogram</a:t>
            </a:r>
            <a:endParaRPr lang="en-US" b="1" spc="50" dirty="0">
              <a:ln w="9525" cmpd="sng">
                <a:solidFill>
                  <a:schemeClr val="accent1"/>
                </a:solidFill>
                <a:prstDash val="solid"/>
              </a:ln>
              <a:solidFill>
                <a:schemeClr val="bg1"/>
              </a:solidFill>
              <a:effectLst>
                <a:glow rad="38100">
                  <a:schemeClr val="accent1">
                    <a:alpha val="40000"/>
                  </a:schemeClr>
                </a:glow>
              </a:effectLst>
              <a:latin typeface="+mn-lt"/>
            </a:endParaRPr>
          </a:p>
        </p:txBody>
      </p:sp>
      <p:pic>
        <p:nvPicPr>
          <p:cNvPr id="9" name="Picture 8">
            <a:extLst>
              <a:ext uri="{FF2B5EF4-FFF2-40B4-BE49-F238E27FC236}">
                <a16:creationId xmlns="" xmlns:a16="http://schemas.microsoft.com/office/drawing/2014/main" id="{42FCCA04-43F0-4551-B922-D59506CE6450}"/>
              </a:ext>
            </a:extLst>
          </p:cNvPr>
          <p:cNvPicPr>
            <a:picLocks noChangeAspect="1"/>
          </p:cNvPicPr>
          <p:nvPr/>
        </p:nvPicPr>
        <p:blipFill rotWithShape="1">
          <a:blip r:embed="rId3" cstate="print"/>
          <a:srcRect l="8936" r="7967" b="6228"/>
          <a:stretch/>
        </p:blipFill>
        <p:spPr>
          <a:xfrm>
            <a:off x="0" y="0"/>
            <a:ext cx="1613562" cy="75764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Content Placeholder 2"/>
          <p:cNvSpPr>
            <a:spLocks noGrp="1"/>
          </p:cNvSpPr>
          <p:nvPr>
            <p:ph sz="quarter" idx="1"/>
          </p:nvPr>
        </p:nvSpPr>
        <p:spPr>
          <a:xfrm>
            <a:off x="609600" y="1600201"/>
            <a:ext cx="9956800" cy="4873625"/>
          </a:xfrm>
        </p:spPr>
        <p:txBody>
          <a:bodyPr/>
          <a:lstStyle/>
          <a:p>
            <a:r>
              <a:rPr lang="en-US" altLang="zh-CN" sz="3200" b="1" dirty="0" smtClean="0"/>
              <a:t>System Architecture:</a:t>
            </a:r>
          </a:p>
          <a:p>
            <a:endParaRPr lang="en-US" altLang="zh-CN" sz="3200" b="1" dirty="0" smtClean="0"/>
          </a:p>
          <a:p>
            <a:endParaRPr lang="en-US" altLang="zh-CN" sz="3200" b="1" dirty="0" smtClean="0"/>
          </a:p>
          <a:p>
            <a:endParaRPr lang="en-US" altLang="zh-CN" sz="3200" b="1" dirty="0" smtClean="0"/>
          </a:p>
          <a:p>
            <a:endParaRPr lang="en-US" altLang="zh-CN" sz="3200" b="1" dirty="0" smtClean="0"/>
          </a:p>
          <a:p>
            <a:endParaRPr lang="en-US" altLang="zh-CN" b="1" dirty="0" smtClean="0"/>
          </a:p>
          <a:p>
            <a:endParaRPr lang="en-US" altLang="zh-CN" b="1" dirty="0" smtClean="0"/>
          </a:p>
          <a:p>
            <a:endParaRPr lang="en-US" altLang="zh-CN" b="1" dirty="0" smtClean="0">
              <a:solidFill>
                <a:srgbClr val="FF0000"/>
              </a:solidFill>
            </a:endParaRPr>
          </a:p>
          <a:p>
            <a:endParaRPr lang="en-US" altLang="zh-CN" b="1" dirty="0" smtClean="0">
              <a:solidFill>
                <a:srgbClr val="FF0000"/>
              </a:solidFill>
            </a:endParaRPr>
          </a:p>
          <a:p>
            <a:endParaRPr lang="en-US" altLang="zh-CN" b="1" dirty="0" smtClean="0"/>
          </a:p>
          <a:p>
            <a:endParaRPr lang="en-US" altLang="zh-CN" b="1" dirty="0" smtClean="0"/>
          </a:p>
          <a:p>
            <a:endParaRPr lang="en-US" altLang="zh-CN" b="1" dirty="0" smtClean="0"/>
          </a:p>
          <a:p>
            <a:endParaRPr lang="zh-CN" altLang="en-US" dirty="0" smtClean="0"/>
          </a:p>
        </p:txBody>
      </p:sp>
      <p:sp>
        <p:nvSpPr>
          <p:cNvPr id="7" name="TextBox 6"/>
          <p:cNvSpPr txBox="1"/>
          <p:nvPr/>
        </p:nvSpPr>
        <p:spPr>
          <a:xfrm>
            <a:off x="1016000" y="2457451"/>
            <a:ext cx="5689600" cy="3785652"/>
          </a:xfrm>
          <a:prstGeom prst="rect">
            <a:avLst/>
          </a:prstGeom>
          <a:noFill/>
        </p:spPr>
        <p:txBody>
          <a:bodyPr>
            <a:spAutoFit/>
          </a:bodyPr>
          <a:lstStyle/>
          <a:p>
            <a:pPr marL="342900" indent="-342900"/>
            <a:r>
              <a:rPr lang="en-US" altLang="zh-CN">
                <a:latin typeface="Century Schoolbook" pitchFamily="18" charset="0"/>
              </a:rPr>
              <a:t>      </a:t>
            </a:r>
          </a:p>
          <a:p>
            <a:pPr marL="342900" indent="-342900"/>
            <a:r>
              <a:rPr lang="en-US" altLang="zh-CN">
                <a:latin typeface="Century Schoolbook" pitchFamily="18" charset="0"/>
              </a:rPr>
              <a:t>B. Wireless powered  Sensor:</a:t>
            </a:r>
          </a:p>
          <a:p>
            <a:pPr marL="342900" indent="-342900"/>
            <a:endParaRPr lang="en-US" altLang="zh-CN">
              <a:latin typeface="Century Schoolbook" pitchFamily="18" charset="0"/>
            </a:endParaRPr>
          </a:p>
          <a:p>
            <a:pPr marL="342900" indent="-342900"/>
            <a:r>
              <a:rPr lang="en-US" altLang="zh-CN">
                <a:latin typeface="Century Schoolbook" pitchFamily="18" charset="0"/>
              </a:rPr>
              <a:t>     </a:t>
            </a:r>
            <a:r>
              <a:rPr lang="en-US" altLang="zh-CN">
                <a:solidFill>
                  <a:srgbClr val="FF0000"/>
                </a:solidFill>
                <a:latin typeface="Century Schoolbook" pitchFamily="18" charset="0"/>
              </a:rPr>
              <a:t>Two dry electrodes</a:t>
            </a:r>
          </a:p>
          <a:p>
            <a:pPr marL="342900" indent="-342900"/>
            <a:r>
              <a:rPr lang="en-US" altLang="zh-CN">
                <a:solidFill>
                  <a:srgbClr val="FF0000"/>
                </a:solidFill>
                <a:latin typeface="Century Schoolbook" pitchFamily="18" charset="0"/>
              </a:rPr>
              <a:t>     Sensor chip </a:t>
            </a:r>
          </a:p>
          <a:p>
            <a:pPr marL="342900" indent="-342900"/>
            <a:r>
              <a:rPr lang="en-US" altLang="zh-CN">
                <a:solidFill>
                  <a:srgbClr val="FF0000"/>
                </a:solidFill>
                <a:latin typeface="Century Schoolbook" pitchFamily="18" charset="0"/>
              </a:rPr>
              <a:t>     P-FCB inductors</a:t>
            </a:r>
          </a:p>
          <a:p>
            <a:pPr marL="342900" indent="-342900"/>
            <a:r>
              <a:rPr lang="en-US" altLang="zh-CN">
                <a:solidFill>
                  <a:srgbClr val="FF0000"/>
                </a:solidFill>
                <a:latin typeface="Century Schoolbook" pitchFamily="18" charset="0"/>
              </a:rPr>
              <a:t>     Adhesive bandage</a:t>
            </a:r>
          </a:p>
          <a:p>
            <a:pPr marL="342900" indent="-342900"/>
            <a:endParaRPr lang="en-US" altLang="zh-CN">
              <a:latin typeface="Century Schoolbook" pitchFamily="18" charset="0"/>
            </a:endParaRPr>
          </a:p>
          <a:p>
            <a:pPr marL="342900" indent="-342900" algn="just"/>
            <a:r>
              <a:rPr lang="en-US" altLang="zh-CN" sz="2000" i="1">
                <a:latin typeface="Century Schoolbook" pitchFamily="18" charset="0"/>
              </a:rPr>
              <a:t>Take the power overhead from the sensors, moving it to the relatively power-sufﬁcient health monitoring chest band.</a:t>
            </a:r>
          </a:p>
          <a:p>
            <a:pPr marL="342900" indent="-342900"/>
            <a:r>
              <a:rPr lang="en-US" altLang="zh-CN">
                <a:latin typeface="Century Schoolbook" pitchFamily="18" charset="0"/>
              </a:rPr>
              <a:t>      </a:t>
            </a:r>
          </a:p>
          <a:p>
            <a:pPr marL="342900" indent="-342900"/>
            <a:r>
              <a:rPr lang="en-US" altLang="zh-CN">
                <a:latin typeface="Century Schoolbook" pitchFamily="18" charset="0"/>
              </a:rPr>
              <a:t>      </a:t>
            </a:r>
          </a:p>
        </p:txBody>
      </p:sp>
      <p:pic>
        <p:nvPicPr>
          <p:cNvPr id="22533" name="Picture 2"/>
          <p:cNvPicPr>
            <a:picLocks noChangeAspect="1" noChangeArrowheads="1"/>
          </p:cNvPicPr>
          <p:nvPr/>
        </p:nvPicPr>
        <p:blipFill>
          <a:blip r:embed="rId2" cstate="print"/>
          <a:srcRect/>
          <a:stretch>
            <a:fillRect/>
          </a:stretch>
        </p:blipFill>
        <p:spPr bwMode="auto">
          <a:xfrm>
            <a:off x="7112000" y="858838"/>
            <a:ext cx="4267200" cy="3255962"/>
          </a:xfrm>
          <a:prstGeom prst="rect">
            <a:avLst/>
          </a:prstGeom>
          <a:noFill/>
          <a:ln w="9525">
            <a:noFill/>
            <a:miter lim="800000"/>
            <a:headEnd/>
            <a:tailEnd/>
          </a:ln>
        </p:spPr>
      </p:pic>
      <p:pic>
        <p:nvPicPr>
          <p:cNvPr id="22534" name="Picture 3"/>
          <p:cNvPicPr>
            <a:picLocks noChangeAspect="1" noChangeArrowheads="1"/>
          </p:cNvPicPr>
          <p:nvPr/>
        </p:nvPicPr>
        <p:blipFill>
          <a:blip r:embed="rId3" cstate="print"/>
          <a:srcRect/>
          <a:stretch>
            <a:fillRect/>
          </a:stretch>
        </p:blipFill>
        <p:spPr bwMode="auto">
          <a:xfrm>
            <a:off x="7620001" y="4191000"/>
            <a:ext cx="2120900" cy="2438400"/>
          </a:xfrm>
          <a:prstGeom prst="rect">
            <a:avLst/>
          </a:prstGeom>
          <a:noFill/>
          <a:ln w="9525">
            <a:noFill/>
            <a:miter lim="800000"/>
            <a:headEnd/>
            <a:tailEnd/>
          </a:ln>
        </p:spPr>
      </p:pic>
      <p:sp>
        <p:nvSpPr>
          <p:cNvPr id="8" name="Title 1">
            <a:extLst>
              <a:ext uri="{FF2B5EF4-FFF2-40B4-BE49-F238E27FC236}">
                <a16:creationId xmlns="" xmlns:a16="http://schemas.microsoft.com/office/drawing/2014/main" id="{DEC7AA4E-6ACC-40AA-95A9-14E3BCDF694B}"/>
              </a:ext>
            </a:extLst>
          </p:cNvPr>
          <p:cNvSpPr txBox="1">
            <a:spLocks noChangeArrowheads="1"/>
          </p:cNvSpPr>
          <p:nvPr/>
        </p:nvSpPr>
        <p:spPr>
          <a:xfrm>
            <a:off x="-1" y="6350725"/>
            <a:ext cx="12191997" cy="441960"/>
          </a:xfrm>
          <a:prstGeom prst="rect">
            <a:avLst/>
          </a:prstGeom>
          <a:solidFill>
            <a:srgbClr val="C00000"/>
          </a:solidFill>
        </p:spPr>
        <p:txBody>
          <a:bodyPr/>
          <a:lstStyle/>
          <a:p>
            <a:pPr>
              <a:lnSpc>
                <a:spcPct val="90000"/>
              </a:lnSpc>
              <a:spcBef>
                <a:spcPct val="0"/>
              </a:spcBef>
              <a:defRPr/>
            </a:pPr>
            <a:endParaRPr kumimoji="0" lang="en-IN" altLang="zh-CN" sz="2000" b="1" i="0" u="none" strike="noStrike" kern="1200" cap="none" spc="0" normalizeH="0" baseline="0" noProof="0" dirty="0">
              <a:ln>
                <a:noFill/>
              </a:ln>
              <a:solidFill>
                <a:schemeClr val="bg1"/>
              </a:solidFill>
              <a:effectLst/>
              <a:uLnTx/>
              <a:uFillTx/>
              <a:latin typeface="Tinos"/>
              <a:ea typeface="+mj-ea"/>
              <a:cs typeface="+mj-cs"/>
            </a:endParaRPr>
          </a:p>
        </p:txBody>
      </p:sp>
      <p:sp>
        <p:nvSpPr>
          <p:cNvPr id="9" name="Title 1">
            <a:extLst>
              <a:ext uri="{FF2B5EF4-FFF2-40B4-BE49-F238E27FC236}">
                <a16:creationId xmlns="" xmlns:a16="http://schemas.microsoft.com/office/drawing/2014/main" id="{98710608-D19D-4A41-A1C8-8F8AB17D07E6}"/>
              </a:ext>
            </a:extLst>
          </p:cNvPr>
          <p:cNvSpPr txBox="1">
            <a:spLocks/>
          </p:cNvSpPr>
          <p:nvPr/>
        </p:nvSpPr>
        <p:spPr>
          <a:xfrm>
            <a:off x="0" y="86813"/>
            <a:ext cx="12192000" cy="914400"/>
          </a:xfrm>
          <a:prstGeom prst="rect">
            <a:avLst/>
          </a:prstGeom>
          <a:solidFill>
            <a:srgbClr val="C0000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ltLang="en-US" sz="4400" b="1" dirty="0">
                <a:solidFill>
                  <a:schemeClr val="bg1"/>
                </a:solidFill>
              </a:rPr>
              <a:t>ECG - Electrocardiogram</a:t>
            </a:r>
            <a:endParaRPr lang="en-US" b="1" spc="50" dirty="0">
              <a:ln w="9525" cmpd="sng">
                <a:solidFill>
                  <a:schemeClr val="accent1"/>
                </a:solidFill>
                <a:prstDash val="solid"/>
              </a:ln>
              <a:solidFill>
                <a:schemeClr val="bg1"/>
              </a:solidFill>
              <a:effectLst>
                <a:glow rad="38100">
                  <a:schemeClr val="accent1">
                    <a:alpha val="40000"/>
                  </a:schemeClr>
                </a:glow>
              </a:effectLst>
              <a:latin typeface="+mn-lt"/>
            </a:endParaRPr>
          </a:p>
        </p:txBody>
      </p:sp>
      <p:pic>
        <p:nvPicPr>
          <p:cNvPr id="10" name="Picture 9">
            <a:extLst>
              <a:ext uri="{FF2B5EF4-FFF2-40B4-BE49-F238E27FC236}">
                <a16:creationId xmlns="" xmlns:a16="http://schemas.microsoft.com/office/drawing/2014/main" id="{42FCCA04-43F0-4551-B922-D59506CE6450}"/>
              </a:ext>
            </a:extLst>
          </p:cNvPr>
          <p:cNvPicPr>
            <a:picLocks noChangeAspect="1"/>
          </p:cNvPicPr>
          <p:nvPr/>
        </p:nvPicPr>
        <p:blipFill rotWithShape="1">
          <a:blip r:embed="rId4" cstate="print"/>
          <a:srcRect l="8936" r="7967" b="6228"/>
          <a:stretch/>
        </p:blipFill>
        <p:spPr>
          <a:xfrm>
            <a:off x="0" y="0"/>
            <a:ext cx="1613562" cy="97971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3">
            <a:extLst>
              <a:ext uri="{FF2B5EF4-FFF2-40B4-BE49-F238E27FC236}">
                <a16:creationId xmlns="" xmlns:a16="http://schemas.microsoft.com/office/drawing/2014/main" id="{2E720737-A6DC-4BA5-BFAB-5C401F69CE65}"/>
              </a:ext>
            </a:extLst>
          </p:cNvPr>
          <p:cNvSpPr>
            <a:spLocks noChangeArrowheads="1"/>
          </p:cNvSpPr>
          <p:nvPr/>
        </p:nvSpPr>
        <p:spPr bwMode="auto">
          <a:xfrm>
            <a:off x="1524000" y="6742114"/>
            <a:ext cx="9144000" cy="115887"/>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516" name="Text Box 4">
            <a:extLst>
              <a:ext uri="{FF2B5EF4-FFF2-40B4-BE49-F238E27FC236}">
                <a16:creationId xmlns="" xmlns:a16="http://schemas.microsoft.com/office/drawing/2014/main" id="{0794FB85-B62D-4707-B2AC-6D8876B5BBE2}"/>
              </a:ext>
            </a:extLst>
          </p:cNvPr>
          <p:cNvSpPr txBox="1">
            <a:spLocks noChangeArrowheads="1"/>
          </p:cNvSpPr>
          <p:nvPr/>
        </p:nvSpPr>
        <p:spPr bwMode="auto">
          <a:xfrm>
            <a:off x="3750661" y="3088762"/>
            <a:ext cx="7416800" cy="1279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5pPr>
            <a:lvl6pPr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6pPr>
            <a:lvl7pPr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7pPr>
            <a:lvl8pPr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8pPr>
            <a:lvl9pPr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9pPr>
          </a:lstStyle>
          <a:p>
            <a:pPr>
              <a:lnSpc>
                <a:spcPct val="93000"/>
              </a:lnSpc>
              <a:spcBef>
                <a:spcPts val="1188"/>
              </a:spcBef>
              <a:buClr>
                <a:srgbClr val="000099"/>
              </a:buClr>
            </a:pPr>
            <a:r>
              <a:rPr lang="en-GB" altLang="en-US" sz="3200" b="1" dirty="0"/>
              <a:t>EMG - Electromyogram</a:t>
            </a:r>
          </a:p>
          <a:p>
            <a:pPr>
              <a:spcBef>
                <a:spcPts val="1938"/>
              </a:spcBef>
              <a:buClr>
                <a:srgbClr val="000099"/>
              </a:buClr>
            </a:pPr>
            <a:endParaRPr lang="en-GB" altLang="en-US" sz="3200" dirty="0">
              <a:solidFill>
                <a:srgbClr val="000099"/>
              </a:solidFill>
            </a:endParaRPr>
          </a:p>
        </p:txBody>
      </p:sp>
      <p:sp>
        <p:nvSpPr>
          <p:cNvPr id="5" name="Title 1">
            <a:extLst>
              <a:ext uri="{FF2B5EF4-FFF2-40B4-BE49-F238E27FC236}">
                <a16:creationId xmlns="" xmlns:a16="http://schemas.microsoft.com/office/drawing/2014/main" id="{8CCD7CC4-9799-4679-B69A-45F11B5E2F84}"/>
              </a:ext>
            </a:extLst>
          </p:cNvPr>
          <p:cNvSpPr txBox="1">
            <a:spLocks/>
          </p:cNvSpPr>
          <p:nvPr/>
        </p:nvSpPr>
        <p:spPr>
          <a:xfrm>
            <a:off x="0" y="47624"/>
            <a:ext cx="12192000" cy="914400"/>
          </a:xfrm>
          <a:prstGeom prst="rect">
            <a:avLst/>
          </a:prstGeom>
          <a:solidFill>
            <a:srgbClr val="C0000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ltLang="en-US" sz="2400" b="1" dirty="0">
                <a:solidFill>
                  <a:schemeClr val="bg1"/>
                </a:solidFill>
              </a:rPr>
              <a:t>EMG - Electromyogram</a:t>
            </a:r>
          </a:p>
          <a:p>
            <a:pPr algn="ctr"/>
            <a:endParaRPr lang="en-US" sz="2400" b="1" spc="50" dirty="0">
              <a:ln w="9525" cmpd="sng">
                <a:solidFill>
                  <a:schemeClr val="accent1"/>
                </a:solidFill>
                <a:prstDash val="solid"/>
              </a:ln>
              <a:solidFill>
                <a:srgbClr val="70AD47">
                  <a:tint val="1000"/>
                </a:srgbClr>
              </a:solidFill>
              <a:effectLst>
                <a:glow rad="38100">
                  <a:schemeClr val="accent1">
                    <a:alpha val="40000"/>
                  </a:schemeClr>
                </a:glow>
              </a:effectLst>
              <a:latin typeface="+mn-lt"/>
            </a:endParaRPr>
          </a:p>
        </p:txBody>
      </p:sp>
      <p:pic>
        <p:nvPicPr>
          <p:cNvPr id="6" name="Picture 5">
            <a:extLst>
              <a:ext uri="{FF2B5EF4-FFF2-40B4-BE49-F238E27FC236}">
                <a16:creationId xmlns="" xmlns:a16="http://schemas.microsoft.com/office/drawing/2014/main" id="{D1377B06-D551-4A49-B236-409E4BEA463F}"/>
              </a:ext>
            </a:extLst>
          </p:cNvPr>
          <p:cNvPicPr>
            <a:picLocks noChangeAspect="1"/>
          </p:cNvPicPr>
          <p:nvPr/>
        </p:nvPicPr>
        <p:blipFill rotWithShape="1">
          <a:blip r:embed="rId3" cstate="print"/>
          <a:srcRect l="8936" r="7967" b="6228"/>
          <a:stretch/>
        </p:blipFill>
        <p:spPr>
          <a:xfrm>
            <a:off x="0" y="0"/>
            <a:ext cx="1613562" cy="1041008"/>
          </a:xfrm>
          <a:prstGeom prst="rect">
            <a:avLst/>
          </a:prstGeom>
        </p:spPr>
      </p:pic>
      <p:sp>
        <p:nvSpPr>
          <p:cNvPr id="8" name="Title 1">
            <a:extLst>
              <a:ext uri="{FF2B5EF4-FFF2-40B4-BE49-F238E27FC236}">
                <a16:creationId xmlns="" xmlns:a16="http://schemas.microsoft.com/office/drawing/2014/main" id="{F66072D8-CAE8-4159-B2BF-2DD4E8E8859E}"/>
              </a:ext>
            </a:extLst>
          </p:cNvPr>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endParaRPr kumimoji="0" lang="en-IN" altLang="zh-CN" sz="2000" b="1" i="0" u="none" strike="noStrike" kern="1200" cap="none" spc="0" normalizeH="0" baseline="0" noProof="0" dirty="0">
              <a:ln>
                <a:noFill/>
              </a:ln>
              <a:solidFill>
                <a:schemeClr val="bg1"/>
              </a:solidFill>
              <a:effectLst/>
              <a:uLnTx/>
              <a:uFillTx/>
              <a:latin typeface="Tinos"/>
              <a:ea typeface="+mj-ea"/>
              <a:cs typeface="+mj-cs"/>
            </a:endParaRPr>
          </a:p>
        </p:txBody>
      </p:sp>
      <p:pic>
        <p:nvPicPr>
          <p:cNvPr id="2" name="Video 1">
            <a:hlinkClick r:id="" action="ppaction://media"/>
            <a:extLst>
              <a:ext uri="{FF2B5EF4-FFF2-40B4-BE49-F238E27FC236}">
                <a16:creationId xmlns="" xmlns:a16="http://schemas.microsoft.com/office/drawing/2014/main" id="{2CDB3554-C778-4E01-BA73-9997044F8FE6}"/>
              </a:ext>
            </a:extLst>
          </p:cNvPr>
          <p:cNvPicPr>
            <a:picLocks noChangeAspect="1"/>
          </p:cNvPicPr>
          <p:nvPr>
            <a:videoFile r:link="rId1"/>
            <p:extLst>
              <p:ext uri="{DAA4B4D4-6D71-4841-9C94-3DE7FCFB9230}">
                <p14:media xmlns="" xmlns:p14="http://schemas.microsoft.com/office/powerpoint/2010/main" r:embed="rId4"/>
              </p:ext>
              <p:ext uri="{42D2F446-02D8-4167-A562-619A0277C38B}">
                <p15:isNarration xmlns="" xmlns:p15="http://schemas.microsoft.com/office/powerpoint/2012/main" val="1"/>
              </p:ext>
            </p:extLst>
          </p:nvPr>
        </p:nvPicPr>
        <p:blipFill>
          <a:blip r:embed="rId5" cstate="print"/>
          <a:stretch>
            <a:fillRect/>
          </a:stretch>
        </p:blipFill>
        <p:spPr>
          <a:xfrm>
            <a:off x="9906000" y="5143500"/>
            <a:ext cx="2285999" cy="1714500"/>
          </a:xfrm>
          <a:prstGeom prst="rect">
            <a:avLst/>
          </a:prstGeom>
        </p:spPr>
      </p:pic>
    </p:spTree>
  </p:cSld>
  <p:clrMapOvr>
    <a:masterClrMapping/>
  </p:clrMapOvr>
  <mc:AlternateContent xmlns:mc="http://schemas.openxmlformats.org/markup-compatibility/2006">
    <mc:Choice xmlns="" xmlns:p14="http://schemas.microsoft.com/office/powerpoint/2010/main" Requires="p14">
      <p:transition spd="slow" p14:dur="2000" advTm="5442"/>
    </mc:Choice>
    <mc:Fallback>
      <p:transition spd="slow" advTm="54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4">
            <a:extLst>
              <a:ext uri="{FF2B5EF4-FFF2-40B4-BE49-F238E27FC236}">
                <a16:creationId xmlns="" xmlns:a16="http://schemas.microsoft.com/office/drawing/2014/main" id="{9EDE830C-EB64-4E58-9424-8816F161CBF7}"/>
              </a:ext>
            </a:extLst>
          </p:cNvPr>
          <p:cNvSpPr>
            <a:spLocks noChangeArrowheads="1"/>
          </p:cNvSpPr>
          <p:nvPr/>
        </p:nvSpPr>
        <p:spPr bwMode="auto">
          <a:xfrm>
            <a:off x="1524000" y="6742114"/>
            <a:ext cx="9144000" cy="115887"/>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893" name="Text Box 5">
            <a:extLst>
              <a:ext uri="{FF2B5EF4-FFF2-40B4-BE49-F238E27FC236}">
                <a16:creationId xmlns="" xmlns:a16="http://schemas.microsoft.com/office/drawing/2014/main" id="{DCE6E15B-42FD-4E49-AE11-B6137F139C0E}"/>
              </a:ext>
            </a:extLst>
          </p:cNvPr>
          <p:cNvSpPr txBox="1">
            <a:spLocks noChangeArrowheads="1"/>
          </p:cNvSpPr>
          <p:nvPr/>
        </p:nvSpPr>
        <p:spPr bwMode="auto">
          <a:xfrm>
            <a:off x="1847851" y="5100638"/>
            <a:ext cx="8569325" cy="3807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5pPr>
            <a:lvl6pPr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6pPr>
            <a:lvl7pPr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7pPr>
            <a:lvl8pPr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8pPr>
            <a:lvl9pPr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9pPr>
          </a:lstStyle>
          <a:p>
            <a:pPr>
              <a:lnSpc>
                <a:spcPct val="93000"/>
              </a:lnSpc>
              <a:buClr>
                <a:srgbClr val="CC0000"/>
              </a:buClr>
              <a:buFont typeface="Arial" panose="020B0604020202020204" pitchFamily="34" charset="0"/>
              <a:buNone/>
            </a:pPr>
            <a:r>
              <a:rPr lang="en-GB" altLang="en-US" sz="2000" b="1" dirty="0">
                <a:solidFill>
                  <a:schemeClr val="accent2"/>
                </a:solidFill>
              </a:rPr>
              <a:t>  EMG surface (glue-) electrodes          </a:t>
            </a:r>
            <a:endParaRPr lang="en-GB" altLang="en-US" sz="2000" dirty="0">
              <a:solidFill>
                <a:schemeClr val="accent2"/>
              </a:solidFill>
            </a:endParaRPr>
          </a:p>
        </p:txBody>
      </p:sp>
      <p:pic>
        <p:nvPicPr>
          <p:cNvPr id="37894" name="Picture 6">
            <a:extLst>
              <a:ext uri="{FF2B5EF4-FFF2-40B4-BE49-F238E27FC236}">
                <a16:creationId xmlns="" xmlns:a16="http://schemas.microsoft.com/office/drawing/2014/main" id="{F71CDEE5-B377-4F50-B027-3162C2870FA1}"/>
              </a:ext>
            </a:extLst>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992313" y="2027239"/>
            <a:ext cx="4248150" cy="2770187"/>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pic>
      <p:sp>
        <p:nvSpPr>
          <p:cNvPr id="7" name="Title 1">
            <a:extLst>
              <a:ext uri="{FF2B5EF4-FFF2-40B4-BE49-F238E27FC236}">
                <a16:creationId xmlns="" xmlns:a16="http://schemas.microsoft.com/office/drawing/2014/main" id="{600CE9F4-7AF4-4BD7-AA3A-1874CB8BF3B8}"/>
              </a:ext>
            </a:extLst>
          </p:cNvPr>
          <p:cNvSpPr txBox="1">
            <a:spLocks/>
          </p:cNvSpPr>
          <p:nvPr/>
        </p:nvSpPr>
        <p:spPr>
          <a:xfrm>
            <a:off x="0" y="47624"/>
            <a:ext cx="12192000" cy="914400"/>
          </a:xfrm>
          <a:prstGeom prst="rect">
            <a:avLst/>
          </a:prstGeom>
          <a:solidFill>
            <a:srgbClr val="C0000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3000"/>
              </a:lnSpc>
              <a:spcBef>
                <a:spcPts val="1188"/>
              </a:spcBef>
              <a:buClr>
                <a:srgbClr val="000099"/>
              </a:buClr>
            </a:pPr>
            <a:r>
              <a:rPr lang="en-GB" altLang="en-US" sz="4400" b="1" dirty="0"/>
              <a:t>EMG - </a:t>
            </a:r>
            <a:r>
              <a:rPr lang="en-GB" altLang="en-US" sz="4400" b="1" dirty="0">
                <a:solidFill>
                  <a:schemeClr val="bg1"/>
                </a:solidFill>
              </a:rPr>
              <a:t>Electromyogram</a:t>
            </a:r>
          </a:p>
        </p:txBody>
      </p:sp>
      <p:pic>
        <p:nvPicPr>
          <p:cNvPr id="8" name="Picture 7">
            <a:extLst>
              <a:ext uri="{FF2B5EF4-FFF2-40B4-BE49-F238E27FC236}">
                <a16:creationId xmlns="" xmlns:a16="http://schemas.microsoft.com/office/drawing/2014/main" id="{C1CDCA84-46CB-4235-9F60-4928D7107BDF}"/>
              </a:ext>
            </a:extLst>
          </p:cNvPr>
          <p:cNvPicPr>
            <a:picLocks noChangeAspect="1"/>
          </p:cNvPicPr>
          <p:nvPr/>
        </p:nvPicPr>
        <p:blipFill rotWithShape="1">
          <a:blip r:embed="rId4" cstate="print"/>
          <a:srcRect l="8936" r="7967" b="6228"/>
          <a:stretch/>
        </p:blipFill>
        <p:spPr>
          <a:xfrm>
            <a:off x="0" y="0"/>
            <a:ext cx="1613562" cy="1041008"/>
          </a:xfrm>
          <a:prstGeom prst="rect">
            <a:avLst/>
          </a:prstGeom>
        </p:spPr>
      </p:pic>
      <p:sp>
        <p:nvSpPr>
          <p:cNvPr id="9" name="Title 1">
            <a:extLst>
              <a:ext uri="{FF2B5EF4-FFF2-40B4-BE49-F238E27FC236}">
                <a16:creationId xmlns="" xmlns:a16="http://schemas.microsoft.com/office/drawing/2014/main" id="{404E119D-B357-4AB6-84CE-950EFABAFA91}"/>
              </a:ext>
            </a:extLst>
          </p:cNvPr>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endParaRPr kumimoji="0" lang="en-IN" altLang="zh-CN" sz="2000" b="1" i="0" u="none" strike="noStrike" kern="1200" cap="none" spc="0" normalizeH="0" baseline="0" noProof="0" dirty="0">
              <a:ln>
                <a:noFill/>
              </a:ln>
              <a:solidFill>
                <a:schemeClr val="bg1"/>
              </a:solidFill>
              <a:effectLst/>
              <a:uLnTx/>
              <a:uFillTx/>
              <a:latin typeface="Tinos"/>
              <a:ea typeface="+mj-ea"/>
              <a:cs typeface="+mj-cs"/>
            </a:endParaRPr>
          </a:p>
        </p:txBody>
      </p:sp>
      <p:pic>
        <p:nvPicPr>
          <p:cNvPr id="3" name="Video 2">
            <a:hlinkClick r:id="" action="ppaction://media"/>
            <a:extLst>
              <a:ext uri="{FF2B5EF4-FFF2-40B4-BE49-F238E27FC236}">
                <a16:creationId xmlns="" xmlns:a16="http://schemas.microsoft.com/office/drawing/2014/main" id="{FC3EA08C-1241-436F-B53D-6A5DC0090FC4}"/>
              </a:ext>
            </a:extLst>
          </p:cNvPr>
          <p:cNvPicPr>
            <a:picLocks noChangeAspect="1"/>
          </p:cNvPicPr>
          <p:nvPr>
            <a:videoFile r:link="rId1"/>
            <p:extLst>
              <p:ext uri="{DAA4B4D4-6D71-4841-9C94-3DE7FCFB9230}">
                <p14:media xmlns="" xmlns:p14="http://schemas.microsoft.com/office/powerpoint/2010/main" r:embed="rId6"/>
              </p:ext>
              <p:ext uri="{42D2F446-02D8-4167-A562-619A0277C38B}">
                <p15:isNarration xmlns="" xmlns:p15="http://schemas.microsoft.com/office/powerpoint/2012/main" val="1"/>
              </p:ext>
            </p:extLst>
          </p:nvPr>
        </p:nvPicPr>
        <p:blipFill>
          <a:blip r:embed="rId7" cstate="print"/>
          <a:stretch>
            <a:fillRect/>
          </a:stretch>
        </p:blipFill>
        <p:spPr>
          <a:xfrm>
            <a:off x="9906000" y="5143500"/>
            <a:ext cx="2285999" cy="1714500"/>
          </a:xfrm>
          <a:prstGeom prst="rect">
            <a:avLst/>
          </a:prstGeom>
        </p:spPr>
      </p:pic>
    </p:spTree>
  </p:cSld>
  <p:clrMapOvr>
    <a:masterClrMapping/>
  </p:clrMapOvr>
  <mc:AlternateContent xmlns:mc="http://schemas.openxmlformats.org/markup-compatibility/2006">
    <mc:Choice xmlns="" xmlns:p14="http://schemas.microsoft.com/office/powerpoint/2010/main" Requires="p14">
      <p:transition spd="slow" p14:dur="2000" advTm="16329"/>
    </mc:Choice>
    <mc:Fallback>
      <p:transition spd="slow" advTm="163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a:extLst>
              <a:ext uri="{FF2B5EF4-FFF2-40B4-BE49-F238E27FC236}">
                <a16:creationId xmlns="" xmlns:a16="http://schemas.microsoft.com/office/drawing/2014/main" id="{7A2EFADA-859E-4FE0-A9CC-6DE0F1276E1D}"/>
              </a:ext>
            </a:extLst>
          </p:cNvPr>
          <p:cNvSpPr>
            <a:spLocks noChangeArrowheads="1"/>
          </p:cNvSpPr>
          <p:nvPr/>
        </p:nvSpPr>
        <p:spPr bwMode="auto">
          <a:xfrm>
            <a:off x="1524000" y="6742114"/>
            <a:ext cx="9144000" cy="115887"/>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151" name="Picture 7">
            <a:extLst>
              <a:ext uri="{FF2B5EF4-FFF2-40B4-BE49-F238E27FC236}">
                <a16:creationId xmlns="" xmlns:a16="http://schemas.microsoft.com/office/drawing/2014/main" id="{923B4815-865B-4DA6-8A9B-DF1569FD1125}"/>
              </a:ext>
            </a:extLst>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847850" y="2085976"/>
            <a:ext cx="4248150" cy="2466975"/>
          </a:xfrm>
          <a:prstGeom prst="rect">
            <a:avLst/>
          </a:prstGeom>
          <a:noFill/>
          <a:extLst>
            <a:ext uri="{909E8E84-426E-40DD-AFC4-6F175D3DCCD1}">
              <a14:hiddenFill xmlns="" xmlns:a14="http://schemas.microsoft.com/office/drawing/2010/main">
                <a:blipFill dpi="0" rotWithShape="0">
                  <a:blip/>
                  <a:srcRect/>
                  <a:stretch>
                    <a:fillRect/>
                  </a:stretch>
                </a:blipFill>
              </a14:hiddenFill>
            </a:ext>
          </a:extLst>
        </p:spPr>
      </p:pic>
      <p:sp>
        <p:nvSpPr>
          <p:cNvPr id="6156" name="Text Box 12">
            <a:extLst>
              <a:ext uri="{FF2B5EF4-FFF2-40B4-BE49-F238E27FC236}">
                <a16:creationId xmlns="" xmlns:a16="http://schemas.microsoft.com/office/drawing/2014/main" id="{2365FD8E-2E06-4D5C-8AA2-05FDD37907CD}"/>
              </a:ext>
            </a:extLst>
          </p:cNvPr>
          <p:cNvSpPr txBox="1">
            <a:spLocks noChangeArrowheads="1"/>
          </p:cNvSpPr>
          <p:nvPr/>
        </p:nvSpPr>
        <p:spPr bwMode="auto">
          <a:xfrm>
            <a:off x="2273300" y="4797425"/>
            <a:ext cx="2959100" cy="8960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5pPr>
            <a:lvl6pPr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6pPr>
            <a:lvl7pPr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7pPr>
            <a:lvl8pPr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8pPr>
            <a:lvl9pPr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9pPr>
          </a:lstStyle>
          <a:p>
            <a:pPr>
              <a:lnSpc>
                <a:spcPct val="93000"/>
              </a:lnSpc>
              <a:buClr>
                <a:srgbClr val="CC0000"/>
              </a:buClr>
              <a:buFont typeface="Arial" panose="020B0604020202020204" pitchFamily="34" charset="0"/>
              <a:buNone/>
            </a:pPr>
            <a:r>
              <a:rPr lang="en-GB" altLang="en-US" sz="2800" b="1">
                <a:solidFill>
                  <a:schemeClr val="accent2"/>
                </a:solidFill>
              </a:rPr>
              <a:t>EMG electrodes (passive)</a:t>
            </a:r>
          </a:p>
        </p:txBody>
      </p:sp>
      <p:pic>
        <p:nvPicPr>
          <p:cNvPr id="6159" name="Picture 15">
            <a:extLst>
              <a:ext uri="{FF2B5EF4-FFF2-40B4-BE49-F238E27FC236}">
                <a16:creationId xmlns="" xmlns:a16="http://schemas.microsoft.com/office/drawing/2014/main" id="{0218553E-E193-48BF-AD20-1E2614F0037A}"/>
              </a:ext>
            </a:extLst>
          </p:cNvPr>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848475" y="1700214"/>
            <a:ext cx="3208338" cy="2446337"/>
          </a:xfrm>
          <a:prstGeom prst="rect">
            <a:avLst/>
          </a:prstGeom>
          <a:noFill/>
          <a:extLst>
            <a:ext uri="{909E8E84-426E-40DD-AFC4-6F175D3DCCD1}">
              <a14:hiddenFill xmlns="" xmlns:a14="http://schemas.microsoft.com/office/drawing/2010/main">
                <a:blipFill dpi="0" rotWithShape="0">
                  <a:blip/>
                  <a:srcRect/>
                  <a:stretch>
                    <a:fillRect/>
                  </a:stretch>
                </a:blipFill>
              </a14:hiddenFill>
            </a:ext>
          </a:extLst>
        </p:spPr>
      </p:pic>
      <p:sp>
        <p:nvSpPr>
          <p:cNvPr id="6160" name="Text Box 16">
            <a:extLst>
              <a:ext uri="{FF2B5EF4-FFF2-40B4-BE49-F238E27FC236}">
                <a16:creationId xmlns="" xmlns:a16="http://schemas.microsoft.com/office/drawing/2014/main" id="{4E51FDBA-9FA8-4639-8F19-8C6747CEA17F}"/>
              </a:ext>
            </a:extLst>
          </p:cNvPr>
          <p:cNvSpPr txBox="1">
            <a:spLocks noChangeArrowheads="1"/>
          </p:cNvSpPr>
          <p:nvPr/>
        </p:nvSpPr>
        <p:spPr bwMode="auto">
          <a:xfrm>
            <a:off x="6672263" y="4724400"/>
            <a:ext cx="2959100" cy="8960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5pPr>
            <a:lvl6pPr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6pPr>
            <a:lvl7pPr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7pPr>
            <a:lvl8pPr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8pPr>
            <a:lvl9pPr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9pPr>
          </a:lstStyle>
          <a:p>
            <a:pPr>
              <a:lnSpc>
                <a:spcPct val="93000"/>
              </a:lnSpc>
              <a:buClr>
                <a:srgbClr val="CC0000"/>
              </a:buClr>
              <a:buFont typeface="Arial" panose="020B0604020202020204" pitchFamily="34" charset="0"/>
              <a:buNone/>
            </a:pPr>
            <a:r>
              <a:rPr lang="en-GB" altLang="en-US" sz="2800" b="1">
                <a:solidFill>
                  <a:schemeClr val="accent2"/>
                </a:solidFill>
              </a:rPr>
              <a:t>EMG electrodes</a:t>
            </a:r>
          </a:p>
          <a:p>
            <a:pPr>
              <a:lnSpc>
                <a:spcPct val="93000"/>
              </a:lnSpc>
              <a:buClr>
                <a:srgbClr val="CC0000"/>
              </a:buClr>
              <a:buFont typeface="Arial" panose="020B0604020202020204" pitchFamily="34" charset="0"/>
              <a:buNone/>
            </a:pPr>
            <a:r>
              <a:rPr lang="en-GB" altLang="en-US" sz="2800" b="1">
                <a:solidFill>
                  <a:schemeClr val="accent2"/>
                </a:solidFill>
              </a:rPr>
              <a:t>(active)</a:t>
            </a:r>
            <a:endParaRPr lang="en-GB" altLang="en-US"/>
          </a:p>
        </p:txBody>
      </p:sp>
      <p:sp>
        <p:nvSpPr>
          <p:cNvPr id="8" name="Title 1">
            <a:extLst>
              <a:ext uri="{FF2B5EF4-FFF2-40B4-BE49-F238E27FC236}">
                <a16:creationId xmlns="" xmlns:a16="http://schemas.microsoft.com/office/drawing/2014/main" id="{830F102E-C919-4636-B735-374EE45313ED}"/>
              </a:ext>
            </a:extLst>
          </p:cNvPr>
          <p:cNvSpPr txBox="1">
            <a:spLocks/>
          </p:cNvSpPr>
          <p:nvPr/>
        </p:nvSpPr>
        <p:spPr>
          <a:xfrm>
            <a:off x="0" y="47624"/>
            <a:ext cx="12192000" cy="914400"/>
          </a:xfrm>
          <a:prstGeom prst="rect">
            <a:avLst/>
          </a:prstGeom>
          <a:solidFill>
            <a:srgbClr val="C0000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3000"/>
              </a:lnSpc>
              <a:spcBef>
                <a:spcPts val="1188"/>
              </a:spcBef>
              <a:buClr>
                <a:srgbClr val="000099"/>
              </a:buClr>
            </a:pPr>
            <a:r>
              <a:rPr lang="en-GB" altLang="en-US" sz="4400" b="1" dirty="0"/>
              <a:t>EMG - </a:t>
            </a:r>
            <a:r>
              <a:rPr lang="en-GB" altLang="en-US" sz="4400" b="1" dirty="0">
                <a:solidFill>
                  <a:schemeClr val="bg1"/>
                </a:solidFill>
              </a:rPr>
              <a:t>Electromyogram</a:t>
            </a:r>
          </a:p>
        </p:txBody>
      </p:sp>
      <p:pic>
        <p:nvPicPr>
          <p:cNvPr id="9" name="Picture 8">
            <a:extLst>
              <a:ext uri="{FF2B5EF4-FFF2-40B4-BE49-F238E27FC236}">
                <a16:creationId xmlns="" xmlns:a16="http://schemas.microsoft.com/office/drawing/2014/main" id="{C40571CD-0960-4B8E-940F-8470FB6E768A}"/>
              </a:ext>
            </a:extLst>
          </p:cNvPr>
          <p:cNvPicPr>
            <a:picLocks noChangeAspect="1"/>
          </p:cNvPicPr>
          <p:nvPr/>
        </p:nvPicPr>
        <p:blipFill rotWithShape="1">
          <a:blip r:embed="rId5" cstate="print"/>
          <a:srcRect l="8936" r="7967" b="6228"/>
          <a:stretch/>
        </p:blipFill>
        <p:spPr>
          <a:xfrm>
            <a:off x="0" y="0"/>
            <a:ext cx="1613562" cy="1041008"/>
          </a:xfrm>
          <a:prstGeom prst="rect">
            <a:avLst/>
          </a:prstGeom>
        </p:spPr>
      </p:pic>
      <p:sp>
        <p:nvSpPr>
          <p:cNvPr id="10" name="Title 1">
            <a:extLst>
              <a:ext uri="{FF2B5EF4-FFF2-40B4-BE49-F238E27FC236}">
                <a16:creationId xmlns="" xmlns:a16="http://schemas.microsoft.com/office/drawing/2014/main" id="{10105348-9E0B-44D5-9D8F-8F9088EA02A8}"/>
              </a:ext>
            </a:extLst>
          </p:cNvPr>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endParaRPr kumimoji="0" lang="en-IN" altLang="zh-CN" sz="2000" b="1" i="0" u="none" strike="noStrike" kern="1200" cap="none" spc="0" normalizeH="0" baseline="0" noProof="0" dirty="0">
              <a:ln>
                <a:noFill/>
              </a:ln>
              <a:solidFill>
                <a:schemeClr val="bg1"/>
              </a:solidFill>
              <a:effectLst/>
              <a:uLnTx/>
              <a:uFillTx/>
              <a:latin typeface="Tinos"/>
              <a:ea typeface="+mj-ea"/>
              <a:cs typeface="+mj-cs"/>
            </a:endParaRPr>
          </a:p>
        </p:txBody>
      </p:sp>
      <p:pic>
        <p:nvPicPr>
          <p:cNvPr id="2" name="Video 1">
            <a:hlinkClick r:id="" action="ppaction://media"/>
            <a:extLst>
              <a:ext uri="{FF2B5EF4-FFF2-40B4-BE49-F238E27FC236}">
                <a16:creationId xmlns="" xmlns:a16="http://schemas.microsoft.com/office/drawing/2014/main" id="{ECC88AA7-9738-43ED-8108-849FD958EFF2}"/>
              </a:ext>
            </a:extLst>
          </p:cNvPr>
          <p:cNvPicPr>
            <a:picLocks noChangeAspect="1"/>
          </p:cNvPicPr>
          <p:nvPr>
            <a:videoFile r:link="rId1"/>
            <p:extLst>
              <p:ext uri="{DAA4B4D4-6D71-4841-9C94-3DE7FCFB9230}">
                <p14:media xmlns="" xmlns:p14="http://schemas.microsoft.com/office/powerpoint/2010/main" r:embed="rId6"/>
              </p:ext>
              <p:ext uri="{42D2F446-02D8-4167-A562-619A0277C38B}">
                <p15:isNarration xmlns="" xmlns:p15="http://schemas.microsoft.com/office/powerpoint/2012/main" val="1"/>
              </p:ext>
            </p:extLst>
          </p:nvPr>
        </p:nvPicPr>
        <p:blipFill>
          <a:blip r:embed="rId7" cstate="print"/>
          <a:stretch>
            <a:fillRect/>
          </a:stretch>
        </p:blipFill>
        <p:spPr>
          <a:xfrm>
            <a:off x="9906000" y="5143500"/>
            <a:ext cx="2285999" cy="1714500"/>
          </a:xfrm>
          <a:prstGeom prst="rect">
            <a:avLst/>
          </a:prstGeom>
        </p:spPr>
      </p:pic>
    </p:spTree>
  </p:cSld>
  <p:clrMapOvr>
    <a:masterClrMapping/>
  </p:clrMapOvr>
  <mc:AlternateContent xmlns:mc="http://schemas.openxmlformats.org/markup-compatibility/2006">
    <mc:Choice xmlns="" xmlns:p14="http://schemas.microsoft.com/office/powerpoint/2010/main" Requires="p14">
      <p:transition spd="slow" p14:dur="2000" advTm="5807"/>
    </mc:Choice>
    <mc:Fallback>
      <p:transition spd="slow" advTm="58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 xmlns:a16="http://schemas.microsoft.com/office/drawing/2014/main" id="{FA685EAC-4294-45A7-95A3-3AEB16C2DF66}"/>
              </a:ext>
            </a:extLst>
          </p:cNvPr>
          <p:cNvSpPr>
            <a:spLocks noGrp="1" noChangeArrowheads="1"/>
          </p:cNvSpPr>
          <p:nvPr>
            <p:ph type="ctrTitle" idx="4294967295"/>
          </p:nvPr>
        </p:nvSpPr>
        <p:spPr>
          <a:xfrm>
            <a:off x="2209800" y="2130426"/>
            <a:ext cx="7772400" cy="1470025"/>
          </a:xfrm>
        </p:spPr>
        <p:txBody>
          <a:bodyPr/>
          <a:lstStyle/>
          <a:p>
            <a:pPr eaLnBrk="1" hangingPunct="1"/>
            <a:r>
              <a:rPr lang="sk-SK" altLang="sk-SK" b="1" dirty="0"/>
              <a:t> </a:t>
            </a:r>
          </a:p>
        </p:txBody>
      </p:sp>
      <p:sp>
        <p:nvSpPr>
          <p:cNvPr id="4" name="Title 1">
            <a:extLst>
              <a:ext uri="{FF2B5EF4-FFF2-40B4-BE49-F238E27FC236}">
                <a16:creationId xmlns="" xmlns:a16="http://schemas.microsoft.com/office/drawing/2014/main" id="{95FB702D-6885-4086-8E20-D59A5793008F}"/>
              </a:ext>
            </a:extLst>
          </p:cNvPr>
          <p:cNvSpPr txBox="1">
            <a:spLocks/>
          </p:cNvSpPr>
          <p:nvPr/>
        </p:nvSpPr>
        <p:spPr>
          <a:xfrm>
            <a:off x="0" y="0"/>
            <a:ext cx="12192000" cy="914400"/>
          </a:xfrm>
          <a:prstGeom prst="rect">
            <a:avLst/>
          </a:prstGeom>
          <a:solidFill>
            <a:srgbClr val="C0000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spc="50">
                <a:ln w="9525" cmpd="sng">
                  <a:solidFill>
                    <a:schemeClr val="accent1"/>
                  </a:solidFill>
                  <a:prstDash val="solid"/>
                </a:ln>
                <a:solidFill>
                  <a:srgbClr val="70AD47">
                    <a:tint val="1000"/>
                  </a:srgbClr>
                </a:solidFill>
                <a:effectLst>
                  <a:glow rad="38100">
                    <a:schemeClr val="accent1">
                      <a:alpha val="40000"/>
                    </a:schemeClr>
                  </a:glow>
                </a:effectLst>
                <a:latin typeface="+mn-lt"/>
              </a:rPr>
              <a:t>Objectives</a:t>
            </a:r>
            <a:endParaRPr lang="en-US" b="1" spc="50" dirty="0">
              <a:ln w="9525" cmpd="sng">
                <a:solidFill>
                  <a:schemeClr val="accent1"/>
                </a:solidFill>
                <a:prstDash val="solid"/>
              </a:ln>
              <a:solidFill>
                <a:srgbClr val="70AD47">
                  <a:tint val="1000"/>
                </a:srgbClr>
              </a:solidFill>
              <a:effectLst>
                <a:glow rad="38100">
                  <a:schemeClr val="accent1">
                    <a:alpha val="40000"/>
                  </a:schemeClr>
                </a:glow>
              </a:effectLst>
              <a:latin typeface="+mn-lt"/>
            </a:endParaRPr>
          </a:p>
        </p:txBody>
      </p:sp>
      <p:pic>
        <p:nvPicPr>
          <p:cNvPr id="5" name="Picture 4">
            <a:extLst>
              <a:ext uri="{FF2B5EF4-FFF2-40B4-BE49-F238E27FC236}">
                <a16:creationId xmlns="" xmlns:a16="http://schemas.microsoft.com/office/drawing/2014/main" id="{A5949BDD-B974-4CB9-9225-C08CCD4023D7}"/>
              </a:ext>
            </a:extLst>
          </p:cNvPr>
          <p:cNvPicPr>
            <a:picLocks noChangeAspect="1"/>
          </p:cNvPicPr>
          <p:nvPr/>
        </p:nvPicPr>
        <p:blipFill rotWithShape="1">
          <a:blip r:embed="rId3" cstate="print"/>
          <a:srcRect l="8936" r="7967" b="6228"/>
          <a:stretch/>
        </p:blipFill>
        <p:spPr>
          <a:xfrm>
            <a:off x="0" y="0"/>
            <a:ext cx="1613562" cy="1041008"/>
          </a:xfrm>
          <a:prstGeom prst="rect">
            <a:avLst/>
          </a:prstGeom>
        </p:spPr>
      </p:pic>
      <p:sp>
        <p:nvSpPr>
          <p:cNvPr id="6" name="Title 1">
            <a:extLst>
              <a:ext uri="{FF2B5EF4-FFF2-40B4-BE49-F238E27FC236}">
                <a16:creationId xmlns="" xmlns:a16="http://schemas.microsoft.com/office/drawing/2014/main" id="{933E4C3B-B5B2-407E-B14F-92BF85366C00}"/>
              </a:ext>
            </a:extLst>
          </p:cNvPr>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endParaRPr kumimoji="0" lang="en-IN" altLang="zh-CN" sz="2000" b="1" i="0" u="none" strike="noStrike" kern="1200" cap="none" spc="0" normalizeH="0" baseline="0" noProof="0" dirty="0">
              <a:ln>
                <a:noFill/>
              </a:ln>
              <a:solidFill>
                <a:schemeClr val="bg1"/>
              </a:solidFill>
              <a:effectLst/>
              <a:uLnTx/>
              <a:uFillTx/>
              <a:latin typeface="Tinos"/>
              <a:ea typeface="+mj-ea"/>
              <a:cs typeface="+mj-cs"/>
            </a:endParaRPr>
          </a:p>
        </p:txBody>
      </p:sp>
      <p:sp>
        <p:nvSpPr>
          <p:cNvPr id="8" name="TextBox 7">
            <a:extLst>
              <a:ext uri="{FF2B5EF4-FFF2-40B4-BE49-F238E27FC236}">
                <a16:creationId xmlns="" xmlns:a16="http://schemas.microsoft.com/office/drawing/2014/main" id="{31E47A1F-FDDF-4C7C-BCEC-66C3AFFA4E5E}"/>
              </a:ext>
            </a:extLst>
          </p:cNvPr>
          <p:cNvSpPr txBox="1"/>
          <p:nvPr/>
        </p:nvSpPr>
        <p:spPr>
          <a:xfrm>
            <a:off x="3057994" y="2986072"/>
            <a:ext cx="6115986" cy="369332"/>
          </a:xfrm>
          <a:prstGeom prst="rect">
            <a:avLst/>
          </a:prstGeom>
          <a:noFill/>
        </p:spPr>
        <p:txBody>
          <a:bodyPr wrap="square">
            <a:spAutoFit/>
          </a:bodyPr>
          <a:lstStyle/>
          <a:p>
            <a:pPr algn="ctr"/>
            <a:r>
              <a:rPr lang="en-US" sz="1800" b="1" dirty="0"/>
              <a:t> </a:t>
            </a:r>
          </a:p>
        </p:txBody>
      </p:sp>
      <p:sp>
        <p:nvSpPr>
          <p:cNvPr id="9" name="TextBox 8">
            <a:extLst>
              <a:ext uri="{FF2B5EF4-FFF2-40B4-BE49-F238E27FC236}">
                <a16:creationId xmlns="" xmlns:a16="http://schemas.microsoft.com/office/drawing/2014/main" id="{00936A47-A131-46FA-AB41-DCDD24EEF5AF}"/>
              </a:ext>
            </a:extLst>
          </p:cNvPr>
          <p:cNvSpPr txBox="1"/>
          <p:nvPr/>
        </p:nvSpPr>
        <p:spPr>
          <a:xfrm>
            <a:off x="3046686" y="3244334"/>
            <a:ext cx="6093372" cy="1077218"/>
          </a:xfrm>
          <a:prstGeom prst="rect">
            <a:avLst/>
          </a:prstGeom>
          <a:noFill/>
        </p:spPr>
        <p:txBody>
          <a:bodyPr wrap="square">
            <a:spAutoFit/>
          </a:bodyPr>
          <a:lstStyle/>
          <a:p>
            <a:pPr algn="ctr"/>
            <a:r>
              <a:rPr lang="en-US" sz="3200" b="1" dirty="0" smtClean="0"/>
              <a:t>Recording Electrodes, Electrocardiograph,</a:t>
            </a:r>
            <a:endParaRPr lang="en-US" sz="3200" b="1" dirty="0"/>
          </a:p>
        </p:txBody>
      </p:sp>
      <p:pic>
        <p:nvPicPr>
          <p:cNvPr id="7" name="Video 6">
            <a:hlinkClick r:id="" action="ppaction://media"/>
            <a:extLst>
              <a:ext uri="{FF2B5EF4-FFF2-40B4-BE49-F238E27FC236}">
                <a16:creationId xmlns="" xmlns:a16="http://schemas.microsoft.com/office/drawing/2014/main" id="{1FB4C803-8A65-42C6-926F-12656FC8FE60}"/>
              </a:ext>
            </a:extLst>
          </p:cNvPr>
          <p:cNvPicPr>
            <a:picLocks noChangeAspect="1"/>
          </p:cNvPicPr>
          <p:nvPr>
            <a:videoFile r:link="rId1"/>
            <p:extLst>
              <p:ext uri="{DAA4B4D4-6D71-4841-9C94-3DE7FCFB9230}">
                <p14:media xmlns="" xmlns:p14="http://schemas.microsoft.com/office/powerpoint/2010/main" r:embed="rId4"/>
              </p:ext>
              <p:ext uri="{42D2F446-02D8-4167-A562-619A0277C38B}">
                <p15:isNarration xmlns="" xmlns:p15="http://schemas.microsoft.com/office/powerpoint/2012/main" val="1"/>
              </p:ext>
            </p:extLst>
          </p:nvPr>
        </p:nvPicPr>
        <p:blipFill>
          <a:blip r:embed="rId5" cstate="print"/>
          <a:stretch>
            <a:fillRect/>
          </a:stretch>
        </p:blipFill>
        <p:spPr>
          <a:xfrm>
            <a:off x="9701048" y="4420894"/>
            <a:ext cx="2285999" cy="1714500"/>
          </a:xfrm>
          <a:prstGeom prst="rect">
            <a:avLst/>
          </a:prstGeom>
        </p:spPr>
      </p:pic>
    </p:spTree>
  </p:cSld>
  <p:clrMapOvr>
    <a:masterClrMapping/>
  </p:clrMapOvr>
  <mc:AlternateContent xmlns:mc="http://schemas.openxmlformats.org/markup-compatibility/2006">
    <mc:Choice xmlns="" xmlns:p14="http://schemas.microsoft.com/office/powerpoint/2010/main" Requires="p14">
      <p:transition spd="slow" p14:dur="2000" advTm="8821"/>
    </mc:Choice>
    <mc:Fallback>
      <p:transition spd="slow" advTm="88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6" name="Picture 8">
            <a:extLst>
              <a:ext uri="{FF2B5EF4-FFF2-40B4-BE49-F238E27FC236}">
                <a16:creationId xmlns="" xmlns:a16="http://schemas.microsoft.com/office/drawing/2014/main" id="{726858BC-E590-4654-98CB-E2B4231D86A5}"/>
              </a:ext>
            </a:extLst>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260600" y="1196976"/>
            <a:ext cx="7075488" cy="4449763"/>
          </a:xfrm>
          <a:prstGeom prst="rect">
            <a:avLst/>
          </a:prstGeom>
          <a:noFill/>
          <a:extLst>
            <a:ext uri="{909E8E84-426E-40DD-AFC4-6F175D3DCCD1}">
              <a14:hiddenFill xmlns="" xmlns:a14="http://schemas.microsoft.com/office/drawing/2010/main">
                <a:blipFill dpi="0" rotWithShape="0">
                  <a:blip/>
                  <a:srcRect/>
                  <a:stretch>
                    <a:fillRect/>
                  </a:stretch>
                </a:blipFill>
              </a14:hiddenFill>
            </a:ext>
          </a:extLst>
        </p:spPr>
      </p:pic>
      <p:sp>
        <p:nvSpPr>
          <p:cNvPr id="12291" name="Rectangle 3">
            <a:extLst>
              <a:ext uri="{FF2B5EF4-FFF2-40B4-BE49-F238E27FC236}">
                <a16:creationId xmlns="" xmlns:a16="http://schemas.microsoft.com/office/drawing/2014/main" id="{D1673919-D09A-4B2C-B71E-64DF039954B5}"/>
              </a:ext>
            </a:extLst>
          </p:cNvPr>
          <p:cNvSpPr>
            <a:spLocks noChangeArrowheads="1"/>
          </p:cNvSpPr>
          <p:nvPr/>
        </p:nvSpPr>
        <p:spPr bwMode="auto">
          <a:xfrm>
            <a:off x="1524000" y="6742114"/>
            <a:ext cx="9144000" cy="115887"/>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95" name="Text Box 7">
            <a:extLst>
              <a:ext uri="{FF2B5EF4-FFF2-40B4-BE49-F238E27FC236}">
                <a16:creationId xmlns="" xmlns:a16="http://schemas.microsoft.com/office/drawing/2014/main" id="{5AD8E1E3-2514-4004-A2CF-553C0379EF80}"/>
              </a:ext>
            </a:extLst>
          </p:cNvPr>
          <p:cNvSpPr txBox="1">
            <a:spLocks noChangeArrowheads="1"/>
          </p:cNvSpPr>
          <p:nvPr/>
        </p:nvSpPr>
        <p:spPr bwMode="auto">
          <a:xfrm>
            <a:off x="6881813" y="5567363"/>
            <a:ext cx="2959100" cy="8960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5pPr>
            <a:lvl6pPr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6pPr>
            <a:lvl7pPr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7pPr>
            <a:lvl8pPr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8pPr>
            <a:lvl9pPr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9pPr>
          </a:lstStyle>
          <a:p>
            <a:pPr>
              <a:lnSpc>
                <a:spcPct val="93000"/>
              </a:lnSpc>
              <a:buClr>
                <a:srgbClr val="CC0000"/>
              </a:buClr>
              <a:buFont typeface="Arial" panose="020B0604020202020204" pitchFamily="34" charset="0"/>
              <a:buNone/>
            </a:pPr>
            <a:r>
              <a:rPr lang="en-GB" altLang="en-US" sz="2800" b="1">
                <a:solidFill>
                  <a:schemeClr val="accent2"/>
                </a:solidFill>
              </a:rPr>
              <a:t>EMG electrodes</a:t>
            </a:r>
          </a:p>
          <a:p>
            <a:pPr>
              <a:lnSpc>
                <a:spcPct val="93000"/>
              </a:lnSpc>
              <a:buClr>
                <a:srgbClr val="CC0000"/>
              </a:buClr>
              <a:buFont typeface="Arial" panose="020B0604020202020204" pitchFamily="34" charset="0"/>
              <a:buNone/>
            </a:pPr>
            <a:r>
              <a:rPr lang="en-GB" altLang="en-US" sz="2800" b="1">
                <a:solidFill>
                  <a:schemeClr val="accent2"/>
                </a:solidFill>
              </a:rPr>
              <a:t>(active)</a:t>
            </a:r>
            <a:endParaRPr lang="en-GB" altLang="en-US"/>
          </a:p>
        </p:txBody>
      </p:sp>
      <p:sp>
        <p:nvSpPr>
          <p:cNvPr id="6" name="Title 1">
            <a:extLst>
              <a:ext uri="{FF2B5EF4-FFF2-40B4-BE49-F238E27FC236}">
                <a16:creationId xmlns="" xmlns:a16="http://schemas.microsoft.com/office/drawing/2014/main" id="{796BB636-53CA-412E-8A6D-438DF7A1A3EC}"/>
              </a:ext>
            </a:extLst>
          </p:cNvPr>
          <p:cNvSpPr txBox="1">
            <a:spLocks/>
          </p:cNvSpPr>
          <p:nvPr/>
        </p:nvSpPr>
        <p:spPr>
          <a:xfrm>
            <a:off x="0" y="47624"/>
            <a:ext cx="12192000" cy="914400"/>
          </a:xfrm>
          <a:prstGeom prst="rect">
            <a:avLst/>
          </a:prstGeom>
          <a:solidFill>
            <a:srgbClr val="C0000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3000"/>
              </a:lnSpc>
              <a:spcBef>
                <a:spcPts val="1188"/>
              </a:spcBef>
              <a:buClr>
                <a:srgbClr val="000099"/>
              </a:buClr>
            </a:pPr>
            <a:r>
              <a:rPr lang="en-GB" altLang="en-US" sz="4400" b="1" dirty="0"/>
              <a:t>EMG - </a:t>
            </a:r>
            <a:r>
              <a:rPr lang="en-GB" altLang="en-US" sz="4400" b="1" dirty="0">
                <a:solidFill>
                  <a:schemeClr val="bg1"/>
                </a:solidFill>
              </a:rPr>
              <a:t>Electromyogram</a:t>
            </a:r>
          </a:p>
        </p:txBody>
      </p:sp>
      <p:pic>
        <p:nvPicPr>
          <p:cNvPr id="7" name="Picture 6">
            <a:extLst>
              <a:ext uri="{FF2B5EF4-FFF2-40B4-BE49-F238E27FC236}">
                <a16:creationId xmlns="" xmlns:a16="http://schemas.microsoft.com/office/drawing/2014/main" id="{E3AA3F4E-A38B-4059-873A-E4852C9B36F5}"/>
              </a:ext>
            </a:extLst>
          </p:cNvPr>
          <p:cNvPicPr>
            <a:picLocks noChangeAspect="1"/>
          </p:cNvPicPr>
          <p:nvPr/>
        </p:nvPicPr>
        <p:blipFill rotWithShape="1">
          <a:blip r:embed="rId4" cstate="print"/>
          <a:srcRect l="8936" r="7967" b="6228"/>
          <a:stretch/>
        </p:blipFill>
        <p:spPr>
          <a:xfrm>
            <a:off x="0" y="0"/>
            <a:ext cx="1613562" cy="1041008"/>
          </a:xfrm>
          <a:prstGeom prst="rect">
            <a:avLst/>
          </a:prstGeom>
        </p:spPr>
      </p:pic>
      <p:sp>
        <p:nvSpPr>
          <p:cNvPr id="8" name="Title 1">
            <a:extLst>
              <a:ext uri="{FF2B5EF4-FFF2-40B4-BE49-F238E27FC236}">
                <a16:creationId xmlns="" xmlns:a16="http://schemas.microsoft.com/office/drawing/2014/main" id="{4260AD53-C4F2-4377-97CD-945C40BF557D}"/>
              </a:ext>
            </a:extLst>
          </p:cNvPr>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endParaRPr kumimoji="0" lang="en-IN" altLang="zh-CN" sz="2000" b="1" i="0" u="none" strike="noStrike" kern="1200" cap="none" spc="0" normalizeH="0" baseline="0" noProof="0" dirty="0">
              <a:ln>
                <a:noFill/>
              </a:ln>
              <a:solidFill>
                <a:schemeClr val="bg1"/>
              </a:solidFill>
              <a:effectLst/>
              <a:uLnTx/>
              <a:uFillTx/>
              <a:latin typeface="Tinos"/>
              <a:ea typeface="+mj-ea"/>
              <a:cs typeface="+mj-cs"/>
            </a:endParaRPr>
          </a:p>
        </p:txBody>
      </p:sp>
      <p:pic>
        <p:nvPicPr>
          <p:cNvPr id="3" name="Video 2">
            <a:hlinkClick r:id="" action="ppaction://media"/>
            <a:extLst>
              <a:ext uri="{FF2B5EF4-FFF2-40B4-BE49-F238E27FC236}">
                <a16:creationId xmlns="" xmlns:a16="http://schemas.microsoft.com/office/drawing/2014/main" id="{6AE0B796-D6F9-46B3-ABC4-5D734FEBE2E3}"/>
              </a:ext>
            </a:extLst>
          </p:cNvPr>
          <p:cNvPicPr>
            <a:picLocks noChangeAspect="1"/>
          </p:cNvPicPr>
          <p:nvPr>
            <a:videoFile r:link="rId1"/>
            <p:extLst>
              <p:ext uri="{DAA4B4D4-6D71-4841-9C94-3DE7FCFB9230}">
                <p14:media xmlns="" xmlns:p14="http://schemas.microsoft.com/office/powerpoint/2010/main" r:embed="rId5"/>
              </p:ext>
              <p:ext uri="{42D2F446-02D8-4167-A562-619A0277C38B}">
                <p15:isNarration xmlns="" xmlns:p15="http://schemas.microsoft.com/office/powerpoint/2012/main" val="1"/>
              </p:ext>
            </p:extLst>
          </p:nvPr>
        </p:nvPicPr>
        <p:blipFill>
          <a:blip r:embed="rId6" cstate="print"/>
          <a:stretch>
            <a:fillRect/>
          </a:stretch>
        </p:blipFill>
        <p:spPr>
          <a:xfrm>
            <a:off x="9906000" y="5143500"/>
            <a:ext cx="2285999" cy="1714500"/>
          </a:xfrm>
          <a:prstGeom prst="rect">
            <a:avLst/>
          </a:prstGeom>
        </p:spPr>
      </p:pic>
    </p:spTree>
  </p:cSld>
  <p:clrMapOvr>
    <a:masterClrMapping/>
  </p:clrMapOvr>
  <mc:AlternateContent xmlns:mc="http://schemas.openxmlformats.org/markup-compatibility/2006">
    <mc:Choice xmlns="" xmlns:p14="http://schemas.microsoft.com/office/powerpoint/2010/main" Requires="p14">
      <p:transition spd="slow" p14:dur="2000" advTm="4334"/>
    </mc:Choice>
    <mc:Fallback>
      <p:transition spd="slow" advTm="43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a:extLst>
              <a:ext uri="{FF2B5EF4-FFF2-40B4-BE49-F238E27FC236}">
                <a16:creationId xmlns="" xmlns:a16="http://schemas.microsoft.com/office/drawing/2014/main" id="{4B3ABE3F-4FFB-4E7A-A664-AE3D840CA200}"/>
              </a:ext>
            </a:extLst>
          </p:cNvPr>
          <p:cNvSpPr>
            <a:spLocks noChangeArrowheads="1"/>
          </p:cNvSpPr>
          <p:nvPr/>
        </p:nvSpPr>
        <p:spPr bwMode="auto">
          <a:xfrm>
            <a:off x="1524000" y="6742114"/>
            <a:ext cx="9144000" cy="115887"/>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38919" name="Picture 7">
            <a:extLst>
              <a:ext uri="{FF2B5EF4-FFF2-40B4-BE49-F238E27FC236}">
                <a16:creationId xmlns="" xmlns:a16="http://schemas.microsoft.com/office/drawing/2014/main" id="{24D3D48E-0822-4A60-9417-DE2F18070538}"/>
              </a:ext>
            </a:extLst>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359150" y="1652589"/>
            <a:ext cx="5545138" cy="3432175"/>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pic>
      <p:sp>
        <p:nvSpPr>
          <p:cNvPr id="6" name="Title 1">
            <a:extLst>
              <a:ext uri="{FF2B5EF4-FFF2-40B4-BE49-F238E27FC236}">
                <a16:creationId xmlns="" xmlns:a16="http://schemas.microsoft.com/office/drawing/2014/main" id="{E0BCC49E-E5F6-4B03-9A94-E87D1A13B931}"/>
              </a:ext>
            </a:extLst>
          </p:cNvPr>
          <p:cNvSpPr txBox="1">
            <a:spLocks/>
          </p:cNvSpPr>
          <p:nvPr/>
        </p:nvSpPr>
        <p:spPr>
          <a:xfrm>
            <a:off x="0" y="47624"/>
            <a:ext cx="12192000" cy="914400"/>
          </a:xfrm>
          <a:prstGeom prst="rect">
            <a:avLst/>
          </a:prstGeom>
          <a:solidFill>
            <a:srgbClr val="C0000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3000"/>
              </a:lnSpc>
              <a:buClr>
                <a:srgbClr val="CC0000"/>
              </a:buClr>
              <a:buFont typeface="Arial" panose="020B0604020202020204" pitchFamily="34" charset="0"/>
              <a:buNone/>
            </a:pPr>
            <a:r>
              <a:rPr lang="en-GB" altLang="en-US" sz="4400" b="1" dirty="0">
                <a:solidFill>
                  <a:schemeClr val="bg1"/>
                </a:solidFill>
              </a:rPr>
              <a:t>             </a:t>
            </a:r>
            <a:r>
              <a:rPr lang="en-GB" altLang="en-US" sz="2800" b="1" dirty="0">
                <a:solidFill>
                  <a:schemeClr val="bg1"/>
                </a:solidFill>
              </a:rPr>
              <a:t>Recording locations for facial EMG</a:t>
            </a:r>
            <a:endParaRPr lang="en-GB" altLang="en-US" sz="2800" dirty="0">
              <a:solidFill>
                <a:schemeClr val="bg1"/>
              </a:solidFill>
            </a:endParaRPr>
          </a:p>
        </p:txBody>
      </p:sp>
      <p:pic>
        <p:nvPicPr>
          <p:cNvPr id="7" name="Picture 6">
            <a:extLst>
              <a:ext uri="{FF2B5EF4-FFF2-40B4-BE49-F238E27FC236}">
                <a16:creationId xmlns="" xmlns:a16="http://schemas.microsoft.com/office/drawing/2014/main" id="{88582743-64CE-48F4-9CDA-B44A87DF1F4C}"/>
              </a:ext>
            </a:extLst>
          </p:cNvPr>
          <p:cNvPicPr>
            <a:picLocks noChangeAspect="1"/>
          </p:cNvPicPr>
          <p:nvPr/>
        </p:nvPicPr>
        <p:blipFill rotWithShape="1">
          <a:blip r:embed="rId4" cstate="print"/>
          <a:srcRect l="8936" r="7967" b="6228"/>
          <a:stretch/>
        </p:blipFill>
        <p:spPr>
          <a:xfrm>
            <a:off x="0" y="-78984"/>
            <a:ext cx="1613562" cy="1041008"/>
          </a:xfrm>
          <a:prstGeom prst="rect">
            <a:avLst/>
          </a:prstGeom>
        </p:spPr>
      </p:pic>
      <p:sp>
        <p:nvSpPr>
          <p:cNvPr id="8" name="Title 1">
            <a:extLst>
              <a:ext uri="{FF2B5EF4-FFF2-40B4-BE49-F238E27FC236}">
                <a16:creationId xmlns="" xmlns:a16="http://schemas.microsoft.com/office/drawing/2014/main" id="{096B11F6-A65A-4B3E-AA5B-E98ADF998492}"/>
              </a:ext>
            </a:extLst>
          </p:cNvPr>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endParaRPr kumimoji="0" lang="en-IN" altLang="zh-CN" sz="2000" b="1" i="0" u="none" strike="noStrike" kern="1200" cap="none" spc="0" normalizeH="0" baseline="0" noProof="0" dirty="0">
              <a:ln>
                <a:noFill/>
              </a:ln>
              <a:solidFill>
                <a:schemeClr val="bg1"/>
              </a:solidFill>
              <a:effectLst/>
              <a:uLnTx/>
              <a:uFillTx/>
              <a:latin typeface="Tinos"/>
              <a:ea typeface="+mj-ea"/>
              <a:cs typeface="+mj-cs"/>
            </a:endParaRPr>
          </a:p>
        </p:txBody>
      </p:sp>
      <p:pic>
        <p:nvPicPr>
          <p:cNvPr id="2" name="Video 1">
            <a:hlinkClick r:id="" action="ppaction://media"/>
            <a:extLst>
              <a:ext uri="{FF2B5EF4-FFF2-40B4-BE49-F238E27FC236}">
                <a16:creationId xmlns="" xmlns:a16="http://schemas.microsoft.com/office/drawing/2014/main" id="{6AD22CCC-193A-429B-9CEF-9168CEBB435D}"/>
              </a:ext>
            </a:extLst>
          </p:cNvPr>
          <p:cNvPicPr>
            <a:picLocks noChangeAspect="1"/>
          </p:cNvPicPr>
          <p:nvPr>
            <a:videoFile r:link="rId1"/>
            <p:extLst>
              <p:ext uri="{DAA4B4D4-6D71-4841-9C94-3DE7FCFB9230}">
                <p14:media xmlns="" xmlns:p14="http://schemas.microsoft.com/office/powerpoint/2010/main" r:embed="rId5"/>
              </p:ext>
              <p:ext uri="{42D2F446-02D8-4167-A562-619A0277C38B}">
                <p15:isNarration xmlns="" xmlns:p15="http://schemas.microsoft.com/office/powerpoint/2012/main" val="1"/>
              </p:ext>
            </p:extLst>
          </p:nvPr>
        </p:nvPicPr>
        <p:blipFill>
          <a:blip r:embed="rId6" cstate="print"/>
          <a:stretch>
            <a:fillRect/>
          </a:stretch>
        </p:blipFill>
        <p:spPr>
          <a:xfrm>
            <a:off x="9906000" y="5143500"/>
            <a:ext cx="2285999" cy="1714500"/>
          </a:xfrm>
          <a:prstGeom prst="rect">
            <a:avLst/>
          </a:prstGeom>
        </p:spPr>
      </p:pic>
    </p:spTree>
  </p:cSld>
  <p:clrMapOvr>
    <a:masterClrMapping/>
  </p:clrMapOvr>
  <mc:AlternateContent xmlns:mc="http://schemas.openxmlformats.org/markup-compatibility/2006">
    <mc:Choice xmlns="" xmlns:p14="http://schemas.microsoft.com/office/powerpoint/2010/main" Requires="p14">
      <p:transition spd="slow" p14:dur="2000" advTm="8626"/>
    </mc:Choice>
    <mc:Fallback>
      <p:transition spd="slow" advTm="86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a:extLst>
              <a:ext uri="{FF2B5EF4-FFF2-40B4-BE49-F238E27FC236}">
                <a16:creationId xmlns="" xmlns:a16="http://schemas.microsoft.com/office/drawing/2014/main" id="{F79C73EA-ED0F-46CB-BBDC-7F180F5C9CCB}"/>
              </a:ext>
            </a:extLst>
          </p:cNvPr>
          <p:cNvSpPr>
            <a:spLocks noChangeArrowheads="1"/>
          </p:cNvSpPr>
          <p:nvPr/>
        </p:nvSpPr>
        <p:spPr bwMode="auto">
          <a:xfrm>
            <a:off x="1524000" y="6742114"/>
            <a:ext cx="9144000" cy="115887"/>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08" name="Rectangle 4">
            <a:extLst>
              <a:ext uri="{FF2B5EF4-FFF2-40B4-BE49-F238E27FC236}">
                <a16:creationId xmlns="" xmlns:a16="http://schemas.microsoft.com/office/drawing/2014/main" id="{702D117B-DA9F-4A9F-A3C4-31DA2EBA69D0}"/>
              </a:ext>
            </a:extLst>
          </p:cNvPr>
          <p:cNvSpPr>
            <a:spLocks noChangeArrowheads="1"/>
          </p:cNvSpPr>
          <p:nvPr/>
        </p:nvSpPr>
        <p:spPr bwMode="auto">
          <a:xfrm>
            <a:off x="2063751" y="5229225"/>
            <a:ext cx="9236075" cy="1143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000" tIns="46800" rIns="90000" bIns="46800" anchor="ctr"/>
          <a:lstStyle>
            <a:lvl1pPr algn="ct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4400">
                <a:solidFill>
                  <a:schemeClr val="tx2"/>
                </a:solidFill>
                <a:latin typeface="Arial" panose="020B0604020202020204" pitchFamily="34" charset="0"/>
              </a:defRPr>
            </a:lvl1pPr>
            <a:lvl2pPr algn="ct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4400">
                <a:solidFill>
                  <a:schemeClr val="tx2"/>
                </a:solidFill>
                <a:latin typeface="Arial" panose="020B0604020202020204" pitchFamily="34" charset="0"/>
              </a:defRPr>
            </a:lvl2pPr>
            <a:lvl3pPr algn="ct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4400">
                <a:solidFill>
                  <a:schemeClr val="tx2"/>
                </a:solidFill>
                <a:latin typeface="Arial" panose="020B0604020202020204" pitchFamily="34" charset="0"/>
              </a:defRPr>
            </a:lvl3pPr>
            <a:lvl4pPr algn="ct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4400">
                <a:solidFill>
                  <a:schemeClr val="tx2"/>
                </a:solidFill>
                <a:latin typeface="Arial" panose="020B0604020202020204" pitchFamily="34" charset="0"/>
              </a:defRPr>
            </a:lvl4pPr>
            <a:lvl5pPr algn="ct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4400">
                <a:solidFill>
                  <a:schemeClr val="tx2"/>
                </a:solidFill>
                <a:latin typeface="Arial" panose="020B0604020202020204" pitchFamily="34" charset="0"/>
              </a:defRPr>
            </a:lvl5pPr>
            <a:lvl6pPr marL="457200" algn="ctr"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4400">
                <a:solidFill>
                  <a:schemeClr val="tx2"/>
                </a:solidFill>
                <a:latin typeface="Arial" panose="020B0604020202020204" pitchFamily="34" charset="0"/>
              </a:defRPr>
            </a:lvl6pPr>
            <a:lvl7pPr marL="914400" algn="ctr"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4400">
                <a:solidFill>
                  <a:schemeClr val="tx2"/>
                </a:solidFill>
                <a:latin typeface="Arial" panose="020B0604020202020204" pitchFamily="34" charset="0"/>
              </a:defRPr>
            </a:lvl7pPr>
            <a:lvl8pPr marL="1371600" algn="ctr"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4400">
                <a:solidFill>
                  <a:schemeClr val="tx2"/>
                </a:solidFill>
                <a:latin typeface="Arial" panose="020B0604020202020204" pitchFamily="34" charset="0"/>
              </a:defRPr>
            </a:lvl8pPr>
            <a:lvl9pPr marL="1828800" algn="ctr"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4400">
                <a:solidFill>
                  <a:schemeClr val="tx2"/>
                </a:solidFill>
                <a:latin typeface="Arial" panose="020B0604020202020204" pitchFamily="34" charset="0"/>
              </a:defRPr>
            </a:lvl9pPr>
          </a:lstStyle>
          <a:p>
            <a:pPr algn="l">
              <a:lnSpc>
                <a:spcPct val="93000"/>
              </a:lnSpc>
              <a:buClr>
                <a:srgbClr val="CC3300"/>
              </a:buClr>
            </a:pPr>
            <a:r>
              <a:rPr lang="en-GB" altLang="en-US" sz="2400" b="1">
                <a:solidFill>
                  <a:schemeClr val="accent2"/>
                </a:solidFill>
              </a:rPr>
              <a:t>Needle electrodes                               adhesive electrode</a:t>
            </a:r>
          </a:p>
        </p:txBody>
      </p:sp>
      <p:pic>
        <p:nvPicPr>
          <p:cNvPr id="47111" name="Picture 7">
            <a:extLst>
              <a:ext uri="{FF2B5EF4-FFF2-40B4-BE49-F238E27FC236}">
                <a16:creationId xmlns="" xmlns:a16="http://schemas.microsoft.com/office/drawing/2014/main" id="{E3233172-BB90-4F68-90CA-DE5B08BE28CD}"/>
              </a:ext>
            </a:extLst>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279651" y="1949949"/>
            <a:ext cx="4392613" cy="2481262"/>
          </a:xfrm>
          <a:prstGeom prst="rect">
            <a:avLst/>
          </a:prstGeom>
          <a:noFill/>
          <a:extLst>
            <a:ext uri="{909E8E84-426E-40DD-AFC4-6F175D3DCCD1}">
              <a14:hiddenFill xmlns="" xmlns:a14="http://schemas.microsoft.com/office/drawing/2010/main">
                <a:solidFill>
                  <a:srgbClr val="FFFFFF"/>
                </a:solidFill>
              </a14:hiddenFill>
            </a:ext>
          </a:extLst>
        </p:spPr>
      </p:pic>
      <p:pic>
        <p:nvPicPr>
          <p:cNvPr id="47113" name="Picture 9">
            <a:extLst>
              <a:ext uri="{FF2B5EF4-FFF2-40B4-BE49-F238E27FC236}">
                <a16:creationId xmlns="" xmlns:a16="http://schemas.microsoft.com/office/drawing/2014/main" id="{C984F7DA-1D00-4B06-8D2B-4E188D960CC0}"/>
              </a:ext>
            </a:extLst>
          </p:cNvPr>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888163" y="1341438"/>
            <a:ext cx="3429000" cy="3429000"/>
          </a:xfrm>
          <a:prstGeom prst="rect">
            <a:avLst/>
          </a:prstGeom>
          <a:noFill/>
          <a:extLst>
            <a:ext uri="{909E8E84-426E-40DD-AFC4-6F175D3DCCD1}">
              <a14:hiddenFill xmlns="" xmlns:a14="http://schemas.microsoft.com/office/drawing/2010/main">
                <a:solidFill>
                  <a:srgbClr val="FFFFFF"/>
                </a:solidFill>
              </a14:hiddenFill>
            </a:ext>
          </a:extLst>
        </p:spPr>
      </p:pic>
      <p:sp>
        <p:nvSpPr>
          <p:cNvPr id="7" name="Title 1">
            <a:extLst>
              <a:ext uri="{FF2B5EF4-FFF2-40B4-BE49-F238E27FC236}">
                <a16:creationId xmlns="" xmlns:a16="http://schemas.microsoft.com/office/drawing/2014/main" id="{20D7EAA9-7722-40D0-A231-481A1C574BDC}"/>
              </a:ext>
            </a:extLst>
          </p:cNvPr>
          <p:cNvSpPr txBox="1">
            <a:spLocks/>
          </p:cNvSpPr>
          <p:nvPr/>
        </p:nvSpPr>
        <p:spPr>
          <a:xfrm>
            <a:off x="0" y="47624"/>
            <a:ext cx="12192000" cy="914400"/>
          </a:xfrm>
          <a:prstGeom prst="rect">
            <a:avLst/>
          </a:prstGeom>
          <a:solidFill>
            <a:srgbClr val="C0000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ltLang="en-US" sz="4400" b="1" dirty="0">
                <a:solidFill>
                  <a:schemeClr val="bg1"/>
                </a:solidFill>
              </a:rPr>
              <a:t>EMG</a:t>
            </a:r>
            <a:endParaRPr lang="en-US" b="1" spc="50" dirty="0">
              <a:ln w="9525" cmpd="sng">
                <a:solidFill>
                  <a:schemeClr val="accent1"/>
                </a:solidFill>
                <a:prstDash val="solid"/>
              </a:ln>
              <a:solidFill>
                <a:srgbClr val="70AD47">
                  <a:tint val="1000"/>
                </a:srgbClr>
              </a:solidFill>
              <a:effectLst>
                <a:glow rad="38100">
                  <a:schemeClr val="accent1">
                    <a:alpha val="40000"/>
                  </a:schemeClr>
                </a:glow>
              </a:effectLst>
              <a:latin typeface="+mn-lt"/>
            </a:endParaRPr>
          </a:p>
        </p:txBody>
      </p:sp>
      <p:pic>
        <p:nvPicPr>
          <p:cNvPr id="8" name="Picture 7">
            <a:extLst>
              <a:ext uri="{FF2B5EF4-FFF2-40B4-BE49-F238E27FC236}">
                <a16:creationId xmlns="" xmlns:a16="http://schemas.microsoft.com/office/drawing/2014/main" id="{37426491-07ED-4A92-8D4C-4BF54CBC9BE8}"/>
              </a:ext>
            </a:extLst>
          </p:cNvPr>
          <p:cNvPicPr>
            <a:picLocks noChangeAspect="1"/>
          </p:cNvPicPr>
          <p:nvPr/>
        </p:nvPicPr>
        <p:blipFill rotWithShape="1">
          <a:blip r:embed="rId5" cstate="print"/>
          <a:srcRect l="8936" r="7967" b="6228"/>
          <a:stretch/>
        </p:blipFill>
        <p:spPr>
          <a:xfrm>
            <a:off x="0" y="0"/>
            <a:ext cx="1613562" cy="1041008"/>
          </a:xfrm>
          <a:prstGeom prst="rect">
            <a:avLst/>
          </a:prstGeom>
        </p:spPr>
      </p:pic>
      <p:sp>
        <p:nvSpPr>
          <p:cNvPr id="9" name="Title 1">
            <a:extLst>
              <a:ext uri="{FF2B5EF4-FFF2-40B4-BE49-F238E27FC236}">
                <a16:creationId xmlns="" xmlns:a16="http://schemas.microsoft.com/office/drawing/2014/main" id="{3EC6F1D4-E911-4DA1-8836-38DA53A01CE8}"/>
              </a:ext>
            </a:extLst>
          </p:cNvPr>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endParaRPr kumimoji="0" lang="en-IN" altLang="zh-CN" sz="2000" b="1" i="0" u="none" strike="noStrike" kern="1200" cap="none" spc="0" normalizeH="0" baseline="0" noProof="0" dirty="0">
              <a:ln>
                <a:noFill/>
              </a:ln>
              <a:solidFill>
                <a:schemeClr val="bg1"/>
              </a:solidFill>
              <a:effectLst/>
              <a:uLnTx/>
              <a:uFillTx/>
              <a:latin typeface="Tinos"/>
              <a:ea typeface="+mj-ea"/>
              <a:cs typeface="+mj-cs"/>
            </a:endParaRPr>
          </a:p>
        </p:txBody>
      </p:sp>
      <p:pic>
        <p:nvPicPr>
          <p:cNvPr id="3" name="Video 2">
            <a:hlinkClick r:id="" action="ppaction://media"/>
            <a:extLst>
              <a:ext uri="{FF2B5EF4-FFF2-40B4-BE49-F238E27FC236}">
                <a16:creationId xmlns="" xmlns:a16="http://schemas.microsoft.com/office/drawing/2014/main" id="{335ABB46-3D9F-4870-9971-43372DA16A6B}"/>
              </a:ext>
            </a:extLst>
          </p:cNvPr>
          <p:cNvPicPr>
            <a:picLocks noChangeAspect="1"/>
          </p:cNvPicPr>
          <p:nvPr>
            <a:videoFile r:link="rId1"/>
            <p:extLst>
              <p:ext uri="{DAA4B4D4-6D71-4841-9C94-3DE7FCFB9230}">
                <p14:media xmlns="" xmlns:p14="http://schemas.microsoft.com/office/powerpoint/2010/main" r:embed="rId6"/>
              </p:ext>
              <p:ext uri="{42D2F446-02D8-4167-A562-619A0277C38B}">
                <p15:isNarration xmlns="" xmlns:p15="http://schemas.microsoft.com/office/powerpoint/2012/main" val="1"/>
              </p:ext>
            </p:extLst>
          </p:nvPr>
        </p:nvPicPr>
        <p:blipFill>
          <a:blip r:embed="rId7" cstate="print"/>
          <a:stretch>
            <a:fillRect/>
          </a:stretch>
        </p:blipFill>
        <p:spPr>
          <a:xfrm>
            <a:off x="9906000" y="5143500"/>
            <a:ext cx="2285999" cy="1714500"/>
          </a:xfrm>
          <a:prstGeom prst="rect">
            <a:avLst/>
          </a:prstGeom>
        </p:spPr>
      </p:pic>
    </p:spTree>
  </p:cSld>
  <p:clrMapOvr>
    <a:masterClrMapping/>
  </p:clrMapOvr>
  <mc:AlternateContent xmlns:mc="http://schemas.openxmlformats.org/markup-compatibility/2006">
    <mc:Choice xmlns="" xmlns:p14="http://schemas.microsoft.com/office/powerpoint/2010/main" Requires="p14">
      <p:transition spd="slow" p14:dur="2000" advTm="5889"/>
    </mc:Choice>
    <mc:Fallback>
      <p:transition spd="slow" advTm="58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3">
            <a:extLst>
              <a:ext uri="{FF2B5EF4-FFF2-40B4-BE49-F238E27FC236}">
                <a16:creationId xmlns="" xmlns:a16="http://schemas.microsoft.com/office/drawing/2014/main" id="{15768CD4-47EF-4A1C-A565-336CA097997A}"/>
              </a:ext>
            </a:extLst>
          </p:cNvPr>
          <p:cNvSpPr>
            <a:spLocks noChangeArrowheads="1"/>
          </p:cNvSpPr>
          <p:nvPr/>
        </p:nvSpPr>
        <p:spPr bwMode="auto">
          <a:xfrm>
            <a:off x="1524000" y="6742114"/>
            <a:ext cx="9144000" cy="115887"/>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540" name="Text Box 4">
            <a:extLst>
              <a:ext uri="{FF2B5EF4-FFF2-40B4-BE49-F238E27FC236}">
                <a16:creationId xmlns="" xmlns:a16="http://schemas.microsoft.com/office/drawing/2014/main" id="{C79771D5-F891-4F93-A0B6-0605672DB397}"/>
              </a:ext>
            </a:extLst>
          </p:cNvPr>
          <p:cNvSpPr txBox="1">
            <a:spLocks noChangeArrowheads="1"/>
          </p:cNvSpPr>
          <p:nvPr/>
        </p:nvSpPr>
        <p:spPr bwMode="auto">
          <a:xfrm>
            <a:off x="2208213" y="1628776"/>
            <a:ext cx="7416800" cy="3153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5pPr>
            <a:lvl6pPr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6pPr>
            <a:lvl7pPr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7pPr>
            <a:lvl8pPr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8pPr>
            <a:lvl9pPr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9pPr>
          </a:lstStyle>
          <a:p>
            <a:pPr>
              <a:lnSpc>
                <a:spcPct val="93000"/>
              </a:lnSpc>
              <a:spcBef>
                <a:spcPts val="1188"/>
              </a:spcBef>
              <a:buClr>
                <a:srgbClr val="000099"/>
              </a:buClr>
            </a:pPr>
            <a:r>
              <a:rPr lang="en-GB" altLang="en-US" sz="3200" b="1"/>
              <a:t>EMG - applications</a:t>
            </a:r>
          </a:p>
          <a:p>
            <a:pPr>
              <a:lnSpc>
                <a:spcPct val="93000"/>
              </a:lnSpc>
              <a:spcBef>
                <a:spcPts val="1188"/>
              </a:spcBef>
              <a:buClr>
                <a:srgbClr val="000099"/>
              </a:buClr>
            </a:pPr>
            <a:endParaRPr lang="en-GB" altLang="en-US" sz="3200" b="1"/>
          </a:p>
          <a:p>
            <a:pPr>
              <a:lnSpc>
                <a:spcPct val="93000"/>
              </a:lnSpc>
              <a:spcBef>
                <a:spcPts val="1188"/>
              </a:spcBef>
              <a:buClr>
                <a:srgbClr val="000099"/>
              </a:buClr>
            </a:pPr>
            <a:r>
              <a:rPr lang="en-GB" altLang="en-US" sz="2400" b="1">
                <a:solidFill>
                  <a:schemeClr val="accent2"/>
                </a:solidFill>
                <a:cs typeface="Arial" panose="020B0604020202020204" pitchFamily="34" charset="0"/>
              </a:rPr>
              <a:t>   ●  Rehabilitation</a:t>
            </a:r>
          </a:p>
          <a:p>
            <a:pPr>
              <a:lnSpc>
                <a:spcPct val="93000"/>
              </a:lnSpc>
              <a:spcBef>
                <a:spcPts val="1188"/>
              </a:spcBef>
              <a:buClr>
                <a:srgbClr val="000099"/>
              </a:buClr>
            </a:pPr>
            <a:r>
              <a:rPr lang="en-GB" altLang="en-US" sz="2400" b="1">
                <a:solidFill>
                  <a:schemeClr val="accent2"/>
                </a:solidFill>
              </a:rPr>
              <a:t>   ●</a:t>
            </a:r>
            <a:r>
              <a:rPr lang="en-GB" altLang="en-US" sz="2400"/>
              <a:t>  </a:t>
            </a:r>
            <a:r>
              <a:rPr lang="en-GB" altLang="en-US" sz="2400" b="1">
                <a:solidFill>
                  <a:schemeClr val="accent2"/>
                </a:solidFill>
              </a:rPr>
              <a:t>Functional analysis</a:t>
            </a:r>
          </a:p>
          <a:p>
            <a:pPr>
              <a:lnSpc>
                <a:spcPct val="93000"/>
              </a:lnSpc>
              <a:spcBef>
                <a:spcPts val="1188"/>
              </a:spcBef>
              <a:buClr>
                <a:srgbClr val="000099"/>
              </a:buClr>
            </a:pPr>
            <a:r>
              <a:rPr lang="en-GB" altLang="en-US" sz="2400" b="1">
                <a:solidFill>
                  <a:schemeClr val="accent2"/>
                </a:solidFill>
              </a:rPr>
              <a:t>   ●</a:t>
            </a:r>
            <a:r>
              <a:rPr lang="en-GB" altLang="en-US" sz="2400"/>
              <a:t>  </a:t>
            </a:r>
            <a:r>
              <a:rPr lang="en-GB" altLang="en-US" sz="2400" b="1">
                <a:solidFill>
                  <a:schemeClr val="accent2"/>
                </a:solidFill>
              </a:rPr>
              <a:t>active Prothetics, Orthesis</a:t>
            </a:r>
          </a:p>
          <a:p>
            <a:pPr>
              <a:lnSpc>
                <a:spcPct val="93000"/>
              </a:lnSpc>
              <a:spcBef>
                <a:spcPts val="1188"/>
              </a:spcBef>
              <a:buClr>
                <a:srgbClr val="000099"/>
              </a:buClr>
            </a:pPr>
            <a:r>
              <a:rPr lang="en-GB" altLang="en-US" sz="2400" b="1">
                <a:solidFill>
                  <a:schemeClr val="accent2"/>
                </a:solidFill>
              </a:rPr>
              <a:t>   ●</a:t>
            </a:r>
            <a:r>
              <a:rPr lang="en-GB" altLang="en-US" sz="2400"/>
              <a:t>  </a:t>
            </a:r>
            <a:r>
              <a:rPr lang="en-GB" altLang="en-US" sz="2400" b="1">
                <a:solidFill>
                  <a:schemeClr val="accent2"/>
                </a:solidFill>
              </a:rPr>
              <a:t>Biomechanics, Sports medicine</a:t>
            </a:r>
            <a:endParaRPr lang="en-GB" altLang="en-US" sz="3200">
              <a:solidFill>
                <a:srgbClr val="000099"/>
              </a:solidFill>
            </a:endParaRPr>
          </a:p>
        </p:txBody>
      </p:sp>
      <p:sp>
        <p:nvSpPr>
          <p:cNvPr id="5" name="Title 1">
            <a:extLst>
              <a:ext uri="{FF2B5EF4-FFF2-40B4-BE49-F238E27FC236}">
                <a16:creationId xmlns="" xmlns:a16="http://schemas.microsoft.com/office/drawing/2014/main" id="{EEC69F40-744A-4D6C-978D-BE979A24F98C}"/>
              </a:ext>
            </a:extLst>
          </p:cNvPr>
          <p:cNvSpPr txBox="1">
            <a:spLocks/>
          </p:cNvSpPr>
          <p:nvPr/>
        </p:nvSpPr>
        <p:spPr>
          <a:xfrm>
            <a:off x="283779" y="0"/>
            <a:ext cx="12192000" cy="914400"/>
          </a:xfrm>
          <a:prstGeom prst="rect">
            <a:avLst/>
          </a:prstGeom>
          <a:solidFill>
            <a:srgbClr val="C0000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ltLang="en-US" b="1" dirty="0" smtClean="0">
                <a:solidFill>
                  <a:schemeClr val="bg1"/>
                </a:solidFill>
                <a:highlight>
                  <a:srgbClr val="FFFF00"/>
                </a:highlight>
              </a:rPr>
              <a:t>EMG</a:t>
            </a:r>
            <a:endParaRPr lang="en-GB" altLang="en-US" sz="4400" b="1" dirty="0">
              <a:solidFill>
                <a:schemeClr val="bg1"/>
              </a:solidFill>
              <a:highlight>
                <a:srgbClr val="FFFF00"/>
              </a:highlight>
            </a:endParaRPr>
          </a:p>
          <a:p>
            <a:pPr algn="ctr"/>
            <a:endParaRPr lang="en-US" sz="3600" b="1" spc="50" dirty="0">
              <a:ln w="9525" cmpd="sng">
                <a:solidFill>
                  <a:schemeClr val="accent1"/>
                </a:solidFill>
                <a:prstDash val="solid"/>
              </a:ln>
              <a:solidFill>
                <a:schemeClr val="bg1"/>
              </a:solidFill>
              <a:effectLst>
                <a:glow rad="38100">
                  <a:schemeClr val="accent1">
                    <a:alpha val="40000"/>
                  </a:schemeClr>
                </a:glow>
              </a:effectLst>
              <a:highlight>
                <a:srgbClr val="FFFF00"/>
              </a:highlight>
              <a:latin typeface="+mn-lt"/>
            </a:endParaRPr>
          </a:p>
        </p:txBody>
      </p:sp>
      <p:pic>
        <p:nvPicPr>
          <p:cNvPr id="6" name="Picture 5">
            <a:extLst>
              <a:ext uri="{FF2B5EF4-FFF2-40B4-BE49-F238E27FC236}">
                <a16:creationId xmlns="" xmlns:a16="http://schemas.microsoft.com/office/drawing/2014/main" id="{F705B958-0E95-47E3-8465-870FB191C9C8}"/>
              </a:ext>
            </a:extLst>
          </p:cNvPr>
          <p:cNvPicPr>
            <a:picLocks noChangeAspect="1"/>
          </p:cNvPicPr>
          <p:nvPr/>
        </p:nvPicPr>
        <p:blipFill rotWithShape="1">
          <a:blip r:embed="rId3" cstate="print"/>
          <a:srcRect l="8936" r="7967" b="6228"/>
          <a:stretch/>
        </p:blipFill>
        <p:spPr>
          <a:xfrm>
            <a:off x="0" y="0"/>
            <a:ext cx="1613562" cy="1041008"/>
          </a:xfrm>
          <a:prstGeom prst="rect">
            <a:avLst/>
          </a:prstGeom>
        </p:spPr>
      </p:pic>
      <p:sp>
        <p:nvSpPr>
          <p:cNvPr id="7" name="Title 1">
            <a:extLst>
              <a:ext uri="{FF2B5EF4-FFF2-40B4-BE49-F238E27FC236}">
                <a16:creationId xmlns="" xmlns:a16="http://schemas.microsoft.com/office/drawing/2014/main" id="{C7045CC8-90B8-41FE-994C-C358A5C3BD03}"/>
              </a:ext>
            </a:extLst>
          </p:cNvPr>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endParaRPr kumimoji="0" lang="en-IN" altLang="zh-CN" sz="2000" b="1" i="0" u="none" strike="noStrike" kern="1200" cap="none" spc="0" normalizeH="0" baseline="0" noProof="0" dirty="0">
              <a:ln>
                <a:noFill/>
              </a:ln>
              <a:solidFill>
                <a:schemeClr val="bg1"/>
              </a:solidFill>
              <a:effectLst/>
              <a:uLnTx/>
              <a:uFillTx/>
              <a:latin typeface="Tinos"/>
              <a:ea typeface="+mj-ea"/>
              <a:cs typeface="+mj-cs"/>
            </a:endParaRPr>
          </a:p>
        </p:txBody>
      </p:sp>
      <p:pic>
        <p:nvPicPr>
          <p:cNvPr id="2" name="Video 1">
            <a:hlinkClick r:id="" action="ppaction://media"/>
            <a:extLst>
              <a:ext uri="{FF2B5EF4-FFF2-40B4-BE49-F238E27FC236}">
                <a16:creationId xmlns="" xmlns:a16="http://schemas.microsoft.com/office/drawing/2014/main" id="{1F531FDE-6397-4883-9EC0-E4F9E0ED911B}"/>
              </a:ext>
            </a:extLst>
          </p:cNvPr>
          <p:cNvPicPr>
            <a:picLocks noChangeAspect="1"/>
          </p:cNvPicPr>
          <p:nvPr>
            <a:videoFile r:link="rId1"/>
            <p:extLst>
              <p:ext uri="{DAA4B4D4-6D71-4841-9C94-3DE7FCFB9230}">
                <p14:media xmlns="" xmlns:p14="http://schemas.microsoft.com/office/powerpoint/2010/main" r:embed="rId4"/>
              </p:ext>
              <p:ext uri="{42D2F446-02D8-4167-A562-619A0277C38B}">
                <p15:isNarration xmlns="" xmlns:p15="http://schemas.microsoft.com/office/powerpoint/2012/main" val="1"/>
              </p:ext>
            </p:extLst>
          </p:nvPr>
        </p:nvPicPr>
        <p:blipFill>
          <a:blip r:embed="rId5" cstate="print"/>
          <a:stretch>
            <a:fillRect/>
          </a:stretch>
        </p:blipFill>
        <p:spPr>
          <a:xfrm>
            <a:off x="9906000" y="5143500"/>
            <a:ext cx="2285999" cy="1714500"/>
          </a:xfrm>
          <a:prstGeom prst="rect">
            <a:avLst/>
          </a:prstGeom>
        </p:spPr>
      </p:pic>
    </p:spTree>
  </p:cSld>
  <p:clrMapOvr>
    <a:masterClrMapping/>
  </p:clrMapOvr>
  <mc:AlternateContent xmlns:mc="http://schemas.openxmlformats.org/markup-compatibility/2006">
    <mc:Choice xmlns="" xmlns:p14="http://schemas.microsoft.com/office/powerpoint/2010/main" Requires="p14">
      <p:transition spd="slow" p14:dur="2000" advTm="10361"/>
    </mc:Choice>
    <mc:Fallback>
      <p:transition spd="slow" advTm="103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B6612B1-CF71-4A5B-BDAD-162769C3DF56}"/>
              </a:ext>
            </a:extLst>
          </p:cNvPr>
          <p:cNvSpPr>
            <a:spLocks noGrp="1"/>
          </p:cNvSpPr>
          <p:nvPr>
            <p:ph idx="1"/>
          </p:nvPr>
        </p:nvSpPr>
        <p:spPr/>
        <p:txBody>
          <a:bodyPr>
            <a:normAutofit fontScale="85000" lnSpcReduction="20000"/>
          </a:bodyPr>
          <a:lstStyle/>
          <a:p>
            <a:pPr>
              <a:buFont typeface="Wingdings" pitchFamily="2" charset="2"/>
              <a:buNone/>
            </a:pPr>
            <a:r>
              <a:rPr lang="en-US" dirty="0" smtClean="0"/>
              <a:t>[1] Long Yan, Jerald </a:t>
            </a:r>
            <a:r>
              <a:rPr lang="en-US" dirty="0" err="1" smtClean="0"/>
              <a:t>Yoo</a:t>
            </a:r>
            <a:r>
              <a:rPr lang="en-US" dirty="0" smtClean="0"/>
              <a:t>, Hoi-Jun </a:t>
            </a:r>
            <a:r>
              <a:rPr lang="en-US" dirty="0" err="1" smtClean="0"/>
              <a:t>Yoo</a:t>
            </a:r>
            <a:r>
              <a:rPr lang="en-US" dirty="0" smtClean="0"/>
              <a:t>.; A 0.5-uVrms 12-uW Wirelessly Powered Patch-Type Healthcare Sensor for Wearable Body Sensor Network, IEEE journal of solid-state circuits, vol. 45, no. 11, Nov 2010</a:t>
            </a:r>
            <a:endParaRPr lang="zh-CN" altLang="en-US" dirty="0" smtClean="0"/>
          </a:p>
          <a:p>
            <a:pPr>
              <a:buFont typeface="Wingdings" pitchFamily="2" charset="2"/>
              <a:buNone/>
            </a:pPr>
            <a:r>
              <a:rPr lang="en-US" dirty="0" smtClean="0"/>
              <a:t>[2] Amy D. </a:t>
            </a:r>
            <a:r>
              <a:rPr lang="en-US" dirty="0" err="1" smtClean="0"/>
              <a:t>Droitcour</a:t>
            </a:r>
            <a:r>
              <a:rPr lang="en-US" dirty="0" smtClean="0"/>
              <a:t>, Olga Boric-</a:t>
            </a:r>
            <a:r>
              <a:rPr lang="en-US" dirty="0" err="1" smtClean="0"/>
              <a:t>Lubecke</a:t>
            </a:r>
            <a:r>
              <a:rPr lang="en-US" dirty="0" smtClean="0"/>
              <a:t> Gregory; Signal-to-Noise Ratio in Doppler Radar System for Heart and Respiratory Rate Measurements, IEEE transactions on Microwave theory and techniques, </a:t>
            </a:r>
            <a:r>
              <a:rPr lang="en-US" dirty="0" err="1" smtClean="0"/>
              <a:t>vol</a:t>
            </a:r>
            <a:r>
              <a:rPr lang="en-US" dirty="0" smtClean="0"/>
              <a:t> 57,no.10, OCT 2009.</a:t>
            </a:r>
            <a:endParaRPr lang="zh-CN" altLang="en-US" dirty="0" smtClean="0"/>
          </a:p>
          <a:p>
            <a:pPr>
              <a:buFont typeface="Wingdings" pitchFamily="2" charset="2"/>
              <a:buNone/>
            </a:pPr>
            <a:r>
              <a:rPr lang="en-US" dirty="0" smtClean="0"/>
              <a:t>[3] </a:t>
            </a:r>
            <a:r>
              <a:rPr lang="en-US" dirty="0" err="1" smtClean="0"/>
              <a:t>Refet</a:t>
            </a:r>
            <a:r>
              <a:rPr lang="en-US" dirty="0" smtClean="0"/>
              <a:t> </a:t>
            </a:r>
            <a:r>
              <a:rPr lang="en-US" dirty="0" err="1" smtClean="0"/>
              <a:t>Firat</a:t>
            </a:r>
            <a:r>
              <a:rPr lang="en-US" dirty="0" smtClean="0"/>
              <a:t> </a:t>
            </a:r>
            <a:r>
              <a:rPr lang="en-US" dirty="0" err="1" smtClean="0"/>
              <a:t>Yazicioglu</a:t>
            </a:r>
            <a:r>
              <a:rPr lang="en-US" dirty="0" smtClean="0"/>
              <a:t>; Patrick </a:t>
            </a:r>
            <a:r>
              <a:rPr lang="en-US" dirty="0" err="1" smtClean="0"/>
              <a:t>Merken</a:t>
            </a:r>
            <a:r>
              <a:rPr lang="en-US" dirty="0" smtClean="0"/>
              <a:t>; Robert </a:t>
            </a:r>
            <a:r>
              <a:rPr lang="en-US" dirty="0" err="1" smtClean="0"/>
              <a:t>Puers</a:t>
            </a:r>
            <a:r>
              <a:rPr lang="en-US" dirty="0" smtClean="0"/>
              <a:t>; A60 uW60 </a:t>
            </a:r>
            <a:r>
              <a:rPr lang="en-US" dirty="0" err="1" smtClean="0"/>
              <a:t>nV</a:t>
            </a:r>
            <a:r>
              <a:rPr lang="en-US" dirty="0" smtClean="0"/>
              <a:t>/ Hz Readout Front-End for Portable </a:t>
            </a:r>
            <a:r>
              <a:rPr lang="en-US" dirty="0" err="1" smtClean="0"/>
              <a:t>Biopotential</a:t>
            </a:r>
            <a:r>
              <a:rPr lang="en-US" dirty="0" smtClean="0"/>
              <a:t> Acquisition Systems, IEEE journal of solid-</a:t>
            </a:r>
            <a:r>
              <a:rPr lang="en-US" dirty="0" err="1" smtClean="0"/>
              <a:t>stae</a:t>
            </a:r>
            <a:r>
              <a:rPr lang="en-US" dirty="0" smtClean="0"/>
              <a:t> circuits, Vol,42, No.5, May 2007</a:t>
            </a:r>
            <a:endParaRPr lang="zh-CN" altLang="en-US" dirty="0" smtClean="0"/>
          </a:p>
          <a:p>
            <a:pPr>
              <a:buFont typeface="Wingdings" pitchFamily="2" charset="2"/>
              <a:buNone/>
            </a:pPr>
            <a:r>
              <a:rPr lang="en-US" dirty="0" smtClean="0"/>
              <a:t>[4] Anna </a:t>
            </a:r>
            <a:r>
              <a:rPr lang="en-US" dirty="0" err="1" smtClean="0"/>
              <a:t>Gruetzmann</a:t>
            </a:r>
            <a:r>
              <a:rPr lang="en-US" dirty="0" smtClean="0"/>
              <a:t>, Stefan Hansen and J¨ org M¨ </a:t>
            </a:r>
            <a:r>
              <a:rPr lang="en-US" dirty="0" err="1" smtClean="0"/>
              <a:t>uller</a:t>
            </a:r>
            <a:r>
              <a:rPr lang="en-US" dirty="0" smtClean="0"/>
              <a:t>; Novel dry electrodes for ECG monitoring, Journal of Physiological Measurement, 2007 Page(s): 1375–1390</a:t>
            </a:r>
            <a:endParaRPr lang="zh-CN" altLang="en-US" dirty="0" smtClean="0"/>
          </a:p>
          <a:p>
            <a:pPr>
              <a:buFont typeface="Wingdings" pitchFamily="2" charset="2"/>
              <a:buNone/>
            </a:pPr>
            <a:r>
              <a:rPr lang="en-US" dirty="0" smtClean="0"/>
              <a:t>[5] Long Yan; </a:t>
            </a:r>
            <a:r>
              <a:rPr lang="en-US" dirty="0" err="1" smtClean="0"/>
              <a:t>Joonsung</a:t>
            </a:r>
            <a:r>
              <a:rPr lang="en-US" dirty="0" smtClean="0"/>
              <a:t> </a:t>
            </a:r>
            <a:r>
              <a:rPr lang="en-US" dirty="0" err="1" smtClean="0"/>
              <a:t>Bae</a:t>
            </a:r>
            <a:r>
              <a:rPr lang="en-US" dirty="0" smtClean="0"/>
              <a:t>; Hoi-Jun </a:t>
            </a:r>
            <a:r>
              <a:rPr lang="en-US" dirty="0" err="1" smtClean="0"/>
              <a:t>Yoo</a:t>
            </a:r>
            <a:r>
              <a:rPr lang="en-US" dirty="0" smtClean="0"/>
              <a:t>; A 3.9 </a:t>
            </a:r>
            <a:r>
              <a:rPr lang="en-US" dirty="0" err="1" smtClean="0"/>
              <a:t>mW</a:t>
            </a:r>
            <a:r>
              <a:rPr lang="en-US" dirty="0" smtClean="0"/>
              <a:t> 25-Electrode </a:t>
            </a:r>
            <a:r>
              <a:rPr lang="en-US" dirty="0" err="1" smtClean="0"/>
              <a:t>Reconﬁgured</a:t>
            </a:r>
            <a:r>
              <a:rPr lang="en-US" dirty="0" smtClean="0"/>
              <a:t> Sensor for Wearable Cardiac Monitoring System, IEEE Journal of solid –state circuits, Jan 2010</a:t>
            </a:r>
            <a:endParaRPr lang="zh-CN" altLang="en-US" dirty="0" smtClean="0"/>
          </a:p>
          <a:p>
            <a:endParaRPr lang="en-US" dirty="0"/>
          </a:p>
        </p:txBody>
      </p:sp>
      <p:sp>
        <p:nvSpPr>
          <p:cNvPr id="4" name="Title 1">
            <a:extLst>
              <a:ext uri="{FF2B5EF4-FFF2-40B4-BE49-F238E27FC236}">
                <a16:creationId xmlns="" xmlns:a16="http://schemas.microsoft.com/office/drawing/2014/main" id="{9E7F395E-B406-44FC-9696-187EF90C5883}"/>
              </a:ext>
            </a:extLst>
          </p:cNvPr>
          <p:cNvSpPr txBox="1">
            <a:spLocks/>
          </p:cNvSpPr>
          <p:nvPr/>
        </p:nvSpPr>
        <p:spPr>
          <a:xfrm>
            <a:off x="452283" y="0"/>
            <a:ext cx="11739717" cy="914400"/>
          </a:xfrm>
          <a:prstGeom prst="rect">
            <a:avLst/>
          </a:prstGeom>
          <a:solidFill>
            <a:srgbClr val="C0000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eaLnBrk="1" hangingPunct="1">
              <a:lnSpc>
                <a:spcPct val="92000"/>
              </a:lnSpc>
            </a:pPr>
            <a:r>
              <a:rPr lang="en-US" sz="3600" dirty="0"/>
              <a:t>References</a:t>
            </a:r>
            <a:endParaRPr lang="en-US" altLang="en-US" sz="3600" b="1" dirty="0">
              <a:solidFill>
                <a:schemeClr val="bg1"/>
              </a:solidFill>
              <a:latin typeface="Helvetica" panose="020B0604020202020204" pitchFamily="34" charset="0"/>
            </a:endParaRPr>
          </a:p>
        </p:txBody>
      </p:sp>
      <p:pic>
        <p:nvPicPr>
          <p:cNvPr id="5" name="Picture 4">
            <a:extLst>
              <a:ext uri="{FF2B5EF4-FFF2-40B4-BE49-F238E27FC236}">
                <a16:creationId xmlns="" xmlns:a16="http://schemas.microsoft.com/office/drawing/2014/main" id="{79262ED6-8B21-4773-8921-4054C32497E6}"/>
              </a:ext>
            </a:extLst>
          </p:cNvPr>
          <p:cNvPicPr>
            <a:picLocks noChangeAspect="1"/>
          </p:cNvPicPr>
          <p:nvPr/>
        </p:nvPicPr>
        <p:blipFill rotWithShape="1">
          <a:blip r:embed="rId3" cstate="print"/>
          <a:srcRect l="8936" r="7967" b="6228"/>
          <a:stretch/>
        </p:blipFill>
        <p:spPr>
          <a:xfrm>
            <a:off x="0" y="0"/>
            <a:ext cx="1613562" cy="1041008"/>
          </a:xfrm>
          <a:prstGeom prst="rect">
            <a:avLst/>
          </a:prstGeom>
        </p:spPr>
      </p:pic>
      <p:sp>
        <p:nvSpPr>
          <p:cNvPr id="7" name="Title 1">
            <a:extLst>
              <a:ext uri="{FF2B5EF4-FFF2-40B4-BE49-F238E27FC236}">
                <a16:creationId xmlns="" xmlns:a16="http://schemas.microsoft.com/office/drawing/2014/main" id="{714095AA-F442-48D5-B48C-6E2C8CAC9A1D}"/>
              </a:ext>
            </a:extLst>
          </p:cNvPr>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endParaRPr kumimoji="0" lang="en-IN" altLang="zh-CN" sz="2000" b="1" i="0" u="none" strike="noStrike" kern="1200" cap="none" spc="0" normalizeH="0" baseline="0" noProof="0" dirty="0">
              <a:ln>
                <a:noFill/>
              </a:ln>
              <a:solidFill>
                <a:schemeClr val="bg1"/>
              </a:solidFill>
              <a:effectLst/>
              <a:uLnTx/>
              <a:uFillTx/>
              <a:latin typeface="Tinos"/>
              <a:ea typeface="+mj-ea"/>
              <a:cs typeface="+mj-cs"/>
            </a:endParaRPr>
          </a:p>
        </p:txBody>
      </p:sp>
      <p:pic>
        <p:nvPicPr>
          <p:cNvPr id="2" name="Video 1">
            <a:hlinkClick r:id="" action="ppaction://media"/>
            <a:extLst>
              <a:ext uri="{FF2B5EF4-FFF2-40B4-BE49-F238E27FC236}">
                <a16:creationId xmlns="" xmlns:a16="http://schemas.microsoft.com/office/drawing/2014/main" id="{7791DDCC-9641-473F-A2B6-1A47603DA211}"/>
              </a:ext>
            </a:extLst>
          </p:cNvPr>
          <p:cNvPicPr>
            <a:picLocks noChangeAspect="1"/>
          </p:cNvPicPr>
          <p:nvPr>
            <a:videoFile r:link="rId1"/>
            <p:extLst>
              <p:ext uri="{DAA4B4D4-6D71-4841-9C94-3DE7FCFB9230}">
                <p14:media xmlns="" xmlns:p14="http://schemas.microsoft.com/office/powerpoint/2010/main" r:embed="rId16"/>
              </p:ext>
              <p:ext uri="{42D2F446-02D8-4167-A562-619A0277C38B}">
                <p15:isNarration xmlns="" xmlns:p15="http://schemas.microsoft.com/office/powerpoint/2012/main" val="1"/>
              </p:ext>
            </p:extLst>
          </p:nvPr>
        </p:nvPicPr>
        <p:blipFill>
          <a:blip r:embed="rId17" cstate="print"/>
          <a:stretch>
            <a:fillRect/>
          </a:stretch>
        </p:blipFill>
        <p:spPr>
          <a:xfrm>
            <a:off x="9906000" y="5143500"/>
            <a:ext cx="2285999" cy="1714500"/>
          </a:xfrm>
          <a:prstGeom prst="rect">
            <a:avLst/>
          </a:prstGeom>
        </p:spPr>
      </p:pic>
    </p:spTree>
    <p:extLst>
      <p:ext uri="{BB962C8B-B14F-4D97-AF65-F5344CB8AC3E}">
        <p14:creationId xmlns="" xmlns:p14="http://schemas.microsoft.com/office/powerpoint/2010/main" val="19561862"/>
      </p:ext>
    </p:extLst>
  </p:cSld>
  <p:clrMapOvr>
    <a:masterClrMapping/>
  </p:clrMapOvr>
  <mc:AlternateContent xmlns:mc="http://schemas.openxmlformats.org/markup-compatibility/2006">
    <mc:Choice xmlns="" xmlns:p14="http://schemas.microsoft.com/office/powerpoint/2010/main" Requires="p14">
      <p:transition spd="slow" p14:dur="2000" advTm="18114"/>
    </mc:Choice>
    <mc:Fallback>
      <p:transition spd="slow" advTm="181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a:extLst>
              <a:ext uri="{FF2B5EF4-FFF2-40B4-BE49-F238E27FC236}">
                <a16:creationId xmlns="" xmlns:a16="http://schemas.microsoft.com/office/drawing/2014/main" id="{7E0B390F-9BA1-4A6E-AF86-A43BD04049D2}"/>
              </a:ext>
            </a:extLst>
          </p:cNvPr>
          <p:cNvSpPr>
            <a:spLocks noChangeArrowheads="1"/>
          </p:cNvSpPr>
          <p:nvPr/>
        </p:nvSpPr>
        <p:spPr bwMode="auto">
          <a:xfrm>
            <a:off x="1524000" y="6742114"/>
            <a:ext cx="9144000" cy="115887"/>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08" name="Text Box 4">
            <a:extLst>
              <a:ext uri="{FF2B5EF4-FFF2-40B4-BE49-F238E27FC236}">
                <a16:creationId xmlns="" xmlns:a16="http://schemas.microsoft.com/office/drawing/2014/main" id="{4D4C528F-1825-4496-BD71-5DA31B0DB0C0}"/>
              </a:ext>
            </a:extLst>
          </p:cNvPr>
          <p:cNvSpPr txBox="1">
            <a:spLocks noChangeArrowheads="1"/>
          </p:cNvSpPr>
          <p:nvPr/>
        </p:nvSpPr>
        <p:spPr bwMode="auto">
          <a:xfrm>
            <a:off x="2424113" y="2924175"/>
            <a:ext cx="7416800" cy="1398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5pPr>
            <a:lvl6pPr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6pPr>
            <a:lvl7pPr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7pPr>
            <a:lvl8pPr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8pPr>
            <a:lvl9pPr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9pPr>
          </a:lstStyle>
          <a:p>
            <a:pPr>
              <a:lnSpc>
                <a:spcPct val="93000"/>
              </a:lnSpc>
              <a:spcBef>
                <a:spcPts val="1188"/>
              </a:spcBef>
              <a:buClr>
                <a:srgbClr val="000099"/>
              </a:buClr>
            </a:pPr>
            <a:r>
              <a:rPr lang="en-GB" altLang="en-US" sz="3600" b="1" dirty="0"/>
              <a:t>Bioelectric Signals</a:t>
            </a:r>
          </a:p>
          <a:p>
            <a:pPr>
              <a:spcBef>
                <a:spcPts val="1938"/>
              </a:spcBef>
              <a:buClr>
                <a:srgbClr val="000099"/>
              </a:buClr>
            </a:pPr>
            <a:endParaRPr lang="en-GB" altLang="en-US" sz="3600" dirty="0"/>
          </a:p>
        </p:txBody>
      </p:sp>
      <p:sp>
        <p:nvSpPr>
          <p:cNvPr id="5" name="Title 1">
            <a:extLst>
              <a:ext uri="{FF2B5EF4-FFF2-40B4-BE49-F238E27FC236}">
                <a16:creationId xmlns="" xmlns:a16="http://schemas.microsoft.com/office/drawing/2014/main" id="{BB81AFF5-741E-4867-B459-3A3DC17842B6}"/>
              </a:ext>
            </a:extLst>
          </p:cNvPr>
          <p:cNvSpPr txBox="1">
            <a:spLocks/>
          </p:cNvSpPr>
          <p:nvPr/>
        </p:nvSpPr>
        <p:spPr>
          <a:xfrm>
            <a:off x="0" y="47624"/>
            <a:ext cx="12192000" cy="914400"/>
          </a:xfrm>
          <a:prstGeom prst="rect">
            <a:avLst/>
          </a:prstGeom>
          <a:solidFill>
            <a:srgbClr val="C0000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spc="50" dirty="0">
              <a:ln w="9525" cmpd="sng">
                <a:solidFill>
                  <a:schemeClr val="accent1"/>
                </a:solidFill>
                <a:prstDash val="solid"/>
              </a:ln>
              <a:solidFill>
                <a:srgbClr val="70AD47">
                  <a:tint val="1000"/>
                </a:srgbClr>
              </a:solidFill>
              <a:effectLst>
                <a:glow rad="38100">
                  <a:schemeClr val="accent1">
                    <a:alpha val="40000"/>
                  </a:schemeClr>
                </a:glow>
              </a:effectLst>
              <a:latin typeface="+mn-lt"/>
            </a:endParaRPr>
          </a:p>
        </p:txBody>
      </p:sp>
      <p:pic>
        <p:nvPicPr>
          <p:cNvPr id="6" name="Picture 5">
            <a:extLst>
              <a:ext uri="{FF2B5EF4-FFF2-40B4-BE49-F238E27FC236}">
                <a16:creationId xmlns="" xmlns:a16="http://schemas.microsoft.com/office/drawing/2014/main" id="{42FCCA04-43F0-4551-B922-D59506CE6450}"/>
              </a:ext>
            </a:extLst>
          </p:cNvPr>
          <p:cNvPicPr>
            <a:picLocks noChangeAspect="1"/>
          </p:cNvPicPr>
          <p:nvPr/>
        </p:nvPicPr>
        <p:blipFill rotWithShape="1">
          <a:blip r:embed="rId3" cstate="print"/>
          <a:srcRect l="8936" r="7967" b="6228"/>
          <a:stretch/>
        </p:blipFill>
        <p:spPr>
          <a:xfrm>
            <a:off x="0" y="0"/>
            <a:ext cx="1613562" cy="1041008"/>
          </a:xfrm>
          <a:prstGeom prst="rect">
            <a:avLst/>
          </a:prstGeom>
        </p:spPr>
      </p:pic>
      <p:sp>
        <p:nvSpPr>
          <p:cNvPr id="7" name="Title 1">
            <a:extLst>
              <a:ext uri="{FF2B5EF4-FFF2-40B4-BE49-F238E27FC236}">
                <a16:creationId xmlns="" xmlns:a16="http://schemas.microsoft.com/office/drawing/2014/main" id="{E9EE2CFD-D383-4265-A8A7-F3EA7F4B2D2D}"/>
              </a:ext>
            </a:extLst>
          </p:cNvPr>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endParaRPr kumimoji="0" lang="en-IN" altLang="zh-CN" sz="2000" b="1" i="0" u="none" strike="noStrike" kern="1200" cap="none" spc="0" normalizeH="0" baseline="0" noProof="0" dirty="0">
              <a:ln>
                <a:noFill/>
              </a:ln>
              <a:solidFill>
                <a:schemeClr val="bg1"/>
              </a:solidFill>
              <a:effectLst/>
              <a:uLnTx/>
              <a:uFillTx/>
              <a:latin typeface="Tinos"/>
              <a:ea typeface="+mj-ea"/>
              <a:cs typeface="+mj-cs"/>
            </a:endParaRPr>
          </a:p>
        </p:txBody>
      </p:sp>
      <p:pic>
        <p:nvPicPr>
          <p:cNvPr id="2" name="Video 1">
            <a:hlinkClick r:id="" action="ppaction://media"/>
            <a:extLst>
              <a:ext uri="{FF2B5EF4-FFF2-40B4-BE49-F238E27FC236}">
                <a16:creationId xmlns="" xmlns:a16="http://schemas.microsoft.com/office/drawing/2014/main" id="{7AC4A484-B7AF-451A-AC99-A16E763D25EE}"/>
              </a:ext>
            </a:extLst>
          </p:cNvPr>
          <p:cNvPicPr>
            <a:picLocks noChangeAspect="1"/>
          </p:cNvPicPr>
          <p:nvPr>
            <a:videoFile r:link="rId1"/>
            <p:extLst>
              <p:ext uri="{DAA4B4D4-6D71-4841-9C94-3DE7FCFB9230}">
                <p14:media xmlns="" xmlns:p14="http://schemas.microsoft.com/office/powerpoint/2010/main" r:embed="rId4"/>
              </p:ext>
              <p:ext uri="{42D2F446-02D8-4167-A562-619A0277C38B}">
                <p15:isNarration xmlns="" xmlns:p15="http://schemas.microsoft.com/office/powerpoint/2012/main" val="1"/>
              </p:ext>
            </p:extLst>
          </p:nvPr>
        </p:nvPicPr>
        <p:blipFill>
          <a:blip r:embed="rId5" cstate="print"/>
          <a:stretch>
            <a:fillRect/>
          </a:stretch>
        </p:blipFill>
        <p:spPr>
          <a:xfrm>
            <a:off x="9906000" y="5143500"/>
            <a:ext cx="2285999" cy="1714500"/>
          </a:xfrm>
          <a:prstGeom prst="rect">
            <a:avLst/>
          </a:prstGeom>
        </p:spPr>
      </p:pic>
    </p:spTree>
  </p:cSld>
  <p:clrMapOvr>
    <a:masterClrMapping/>
  </p:clrMapOvr>
  <mc:AlternateContent xmlns:mc="http://schemas.openxmlformats.org/markup-compatibility/2006">
    <mc:Choice xmlns="" xmlns:p14="http://schemas.microsoft.com/office/powerpoint/2010/main" Requires="p14">
      <p:transition spd="slow" p14:dur="2000" advTm="4352"/>
    </mc:Choice>
    <mc:Fallback>
      <p:transition spd="slow" advTm="43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2" name="Text Box 6">
            <a:extLst>
              <a:ext uri="{FF2B5EF4-FFF2-40B4-BE49-F238E27FC236}">
                <a16:creationId xmlns="" xmlns:a16="http://schemas.microsoft.com/office/drawing/2014/main" id="{ED7FD032-5EE1-4CB0-A27E-40CA7551BCE0}"/>
              </a:ext>
            </a:extLst>
          </p:cNvPr>
          <p:cNvSpPr txBox="1">
            <a:spLocks noChangeArrowheads="1"/>
          </p:cNvSpPr>
          <p:nvPr/>
        </p:nvSpPr>
        <p:spPr bwMode="auto">
          <a:xfrm>
            <a:off x="2424113" y="1125539"/>
            <a:ext cx="7416800" cy="5883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5pPr>
            <a:lvl6pPr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6pPr>
            <a:lvl7pPr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7pPr>
            <a:lvl8pPr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8pPr>
            <a:lvl9pPr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defRPr>
            </a:lvl9pPr>
          </a:lstStyle>
          <a:p>
            <a:pPr>
              <a:lnSpc>
                <a:spcPct val="93000"/>
              </a:lnSpc>
              <a:spcBef>
                <a:spcPts val="1188"/>
              </a:spcBef>
              <a:buClr>
                <a:srgbClr val="000099"/>
              </a:buClr>
            </a:pPr>
            <a:r>
              <a:rPr lang="en-GB" altLang="en-US" sz="3200" dirty="0">
                <a:solidFill>
                  <a:srgbClr val="000099"/>
                </a:solidFill>
              </a:rPr>
              <a:t>ECG   </a:t>
            </a:r>
            <a:r>
              <a:rPr lang="en-GB" altLang="en-US" sz="2000" dirty="0">
                <a:solidFill>
                  <a:srgbClr val="000099"/>
                </a:solidFill>
              </a:rPr>
              <a:t>Electro-Cardiogram, Heart activity</a:t>
            </a:r>
            <a:br>
              <a:rPr lang="en-GB" altLang="en-US" sz="2000" dirty="0">
                <a:solidFill>
                  <a:srgbClr val="000099"/>
                </a:solidFill>
              </a:rPr>
            </a:br>
            <a:r>
              <a:rPr lang="en-GB" altLang="en-US" sz="3200" dirty="0">
                <a:solidFill>
                  <a:srgbClr val="000099"/>
                </a:solidFill>
              </a:rPr>
              <a:t>EMG   </a:t>
            </a:r>
            <a:r>
              <a:rPr lang="en-GB" altLang="en-US" sz="2000" dirty="0">
                <a:solidFill>
                  <a:srgbClr val="000099"/>
                </a:solidFill>
              </a:rPr>
              <a:t>Electro-</a:t>
            </a:r>
            <a:r>
              <a:rPr lang="en-GB" altLang="en-US" sz="2000" dirty="0" err="1">
                <a:solidFill>
                  <a:srgbClr val="000099"/>
                </a:solidFill>
              </a:rPr>
              <a:t>Myogram</a:t>
            </a:r>
            <a:r>
              <a:rPr lang="en-GB" altLang="en-US" sz="2000" dirty="0">
                <a:solidFill>
                  <a:srgbClr val="000099"/>
                </a:solidFill>
              </a:rPr>
              <a:t>, Muscle movement</a:t>
            </a:r>
            <a:br>
              <a:rPr lang="en-GB" altLang="en-US" sz="2000" dirty="0">
                <a:solidFill>
                  <a:srgbClr val="000099"/>
                </a:solidFill>
              </a:rPr>
            </a:br>
            <a:r>
              <a:rPr lang="en-GB" altLang="en-US" sz="3200" dirty="0">
                <a:solidFill>
                  <a:srgbClr val="000099"/>
                </a:solidFill>
              </a:rPr>
              <a:t>EOG   </a:t>
            </a:r>
            <a:r>
              <a:rPr lang="en-GB" altLang="en-US" sz="2000" dirty="0">
                <a:solidFill>
                  <a:srgbClr val="000099"/>
                </a:solidFill>
              </a:rPr>
              <a:t>Electro-Oculogram, Eye movement</a:t>
            </a:r>
            <a:br>
              <a:rPr lang="en-GB" altLang="en-US" sz="2000" dirty="0">
                <a:solidFill>
                  <a:srgbClr val="000099"/>
                </a:solidFill>
              </a:rPr>
            </a:br>
            <a:r>
              <a:rPr lang="en-GB" altLang="en-US" sz="3200" dirty="0">
                <a:solidFill>
                  <a:srgbClr val="000099"/>
                </a:solidFill>
              </a:rPr>
              <a:t>EEG</a:t>
            </a:r>
            <a:r>
              <a:rPr lang="en-GB" altLang="en-US" sz="2000" dirty="0">
                <a:solidFill>
                  <a:srgbClr val="000099"/>
                </a:solidFill>
              </a:rPr>
              <a:t>     Electro-Encephalogram</a:t>
            </a:r>
            <a:br>
              <a:rPr lang="en-GB" altLang="en-US" sz="2000" dirty="0">
                <a:solidFill>
                  <a:srgbClr val="000099"/>
                </a:solidFill>
              </a:rPr>
            </a:br>
            <a:r>
              <a:rPr lang="en-GB" altLang="en-US" sz="3200" dirty="0">
                <a:solidFill>
                  <a:srgbClr val="000099"/>
                </a:solidFill>
              </a:rPr>
              <a:t>GSR</a:t>
            </a:r>
            <a:r>
              <a:rPr lang="en-GB" altLang="en-US" sz="1600" dirty="0">
                <a:solidFill>
                  <a:srgbClr val="000099"/>
                </a:solidFill>
              </a:rPr>
              <a:t> </a:t>
            </a:r>
            <a:r>
              <a:rPr lang="en-GB" altLang="en-US" sz="2400" dirty="0">
                <a:solidFill>
                  <a:srgbClr val="000099"/>
                </a:solidFill>
              </a:rPr>
              <a:t>   </a:t>
            </a:r>
            <a:r>
              <a:rPr lang="en-GB" altLang="en-US" sz="2000" dirty="0">
                <a:solidFill>
                  <a:srgbClr val="000099"/>
                </a:solidFill>
              </a:rPr>
              <a:t>Galvanic Skin Response</a:t>
            </a:r>
          </a:p>
          <a:p>
            <a:pPr>
              <a:lnSpc>
                <a:spcPct val="93000"/>
              </a:lnSpc>
              <a:spcBef>
                <a:spcPts val="1188"/>
              </a:spcBef>
              <a:buClr>
                <a:srgbClr val="000099"/>
              </a:buClr>
            </a:pPr>
            <a:r>
              <a:rPr lang="en-GB" altLang="en-US" sz="2400" dirty="0">
                <a:solidFill>
                  <a:srgbClr val="CC3300"/>
                </a:solidFill>
                <a:cs typeface="Arial" panose="020B0604020202020204" pitchFamily="34" charset="0"/>
              </a:rPr>
              <a:t>       ● </a:t>
            </a:r>
            <a:r>
              <a:rPr lang="en-GB" altLang="en-US" sz="2400" dirty="0">
                <a:solidFill>
                  <a:srgbClr val="CC3300"/>
                </a:solidFill>
              </a:rPr>
              <a:t>Measured with electrodes:</a:t>
            </a:r>
            <a:br>
              <a:rPr lang="en-GB" altLang="en-US" sz="2400" dirty="0">
                <a:solidFill>
                  <a:srgbClr val="CC3300"/>
                </a:solidFill>
              </a:rPr>
            </a:br>
            <a:r>
              <a:rPr lang="en-GB" altLang="en-US" sz="2400" dirty="0">
                <a:solidFill>
                  <a:srgbClr val="CC3300"/>
                </a:solidFill>
              </a:rPr>
              <a:t>          skin-electrode interface: </a:t>
            </a:r>
            <a:r>
              <a:rPr lang="en-GB" altLang="en-US" sz="2400" dirty="0"/>
              <a:t>Ions &lt;--&gt; Electrodes</a:t>
            </a:r>
          </a:p>
          <a:p>
            <a:pPr>
              <a:spcBef>
                <a:spcPts val="1938"/>
              </a:spcBef>
              <a:buClr>
                <a:srgbClr val="000099"/>
              </a:buClr>
            </a:pPr>
            <a:r>
              <a:rPr lang="en-GB" altLang="en-US" sz="2800" dirty="0">
                <a:solidFill>
                  <a:srgbClr val="000099"/>
                </a:solidFill>
              </a:rPr>
              <a:t>Breathing, temperature, movement etc.</a:t>
            </a:r>
          </a:p>
          <a:p>
            <a:pPr>
              <a:spcBef>
                <a:spcPts val="1938"/>
              </a:spcBef>
              <a:buClr>
                <a:srgbClr val="000099"/>
              </a:buClr>
            </a:pPr>
            <a:r>
              <a:rPr lang="en-GB" altLang="en-US" sz="2400" dirty="0">
                <a:solidFill>
                  <a:srgbClr val="CC3300"/>
                </a:solidFill>
              </a:rPr>
              <a:t>       ● Measured with other sensors / transducers: </a:t>
            </a:r>
          </a:p>
          <a:p>
            <a:pPr>
              <a:spcBef>
                <a:spcPts val="1938"/>
              </a:spcBef>
              <a:buClr>
                <a:srgbClr val="000099"/>
              </a:buClr>
            </a:pPr>
            <a:r>
              <a:rPr lang="en-GB" altLang="en-US" sz="2000" b="1" dirty="0"/>
              <a:t>             NTC, LDR, piezo-crystal, hall-sensor, </a:t>
            </a:r>
            <a:br>
              <a:rPr lang="en-GB" altLang="en-US" sz="2000" b="1" dirty="0"/>
            </a:br>
            <a:r>
              <a:rPr lang="en-GB" altLang="en-US" sz="2000" b="1" dirty="0"/>
              <a:t>             Accelerometer, Goniometer, …</a:t>
            </a:r>
          </a:p>
          <a:p>
            <a:pPr>
              <a:spcBef>
                <a:spcPts val="1938"/>
              </a:spcBef>
              <a:buClr>
                <a:srgbClr val="000099"/>
              </a:buClr>
            </a:pPr>
            <a:endParaRPr lang="en-GB" altLang="en-US" sz="2000" dirty="0"/>
          </a:p>
        </p:txBody>
      </p:sp>
      <p:sp>
        <p:nvSpPr>
          <p:cNvPr id="5" name="Title 1">
            <a:extLst>
              <a:ext uri="{FF2B5EF4-FFF2-40B4-BE49-F238E27FC236}">
                <a16:creationId xmlns="" xmlns:a16="http://schemas.microsoft.com/office/drawing/2014/main" id="{E03F55E3-28F6-4B34-A866-C2386855EB88}"/>
              </a:ext>
            </a:extLst>
          </p:cNvPr>
          <p:cNvSpPr txBox="1">
            <a:spLocks/>
          </p:cNvSpPr>
          <p:nvPr/>
        </p:nvSpPr>
        <p:spPr>
          <a:xfrm>
            <a:off x="0" y="47624"/>
            <a:ext cx="12192000" cy="914400"/>
          </a:xfrm>
          <a:prstGeom prst="rect">
            <a:avLst/>
          </a:prstGeom>
          <a:solidFill>
            <a:srgbClr val="C0000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3000"/>
              </a:lnSpc>
              <a:spcBef>
                <a:spcPts val="1188"/>
              </a:spcBef>
              <a:buClr>
                <a:srgbClr val="000099"/>
              </a:buClr>
            </a:pPr>
            <a:r>
              <a:rPr lang="en-GB" altLang="en-US" b="1" dirty="0" smtClean="0"/>
              <a:t>                      </a:t>
            </a:r>
            <a:r>
              <a:rPr lang="en-GB" altLang="en-US" b="1" dirty="0" smtClean="0">
                <a:solidFill>
                  <a:schemeClr val="bg1"/>
                </a:solidFill>
              </a:rPr>
              <a:t>Bioelectric Signals</a:t>
            </a:r>
            <a:endParaRPr lang="en-GB" altLang="en-US" b="1" dirty="0">
              <a:solidFill>
                <a:schemeClr val="bg1"/>
              </a:solidFill>
            </a:endParaRPr>
          </a:p>
        </p:txBody>
      </p:sp>
      <p:pic>
        <p:nvPicPr>
          <p:cNvPr id="6" name="Picture 5">
            <a:extLst>
              <a:ext uri="{FF2B5EF4-FFF2-40B4-BE49-F238E27FC236}">
                <a16:creationId xmlns="" xmlns:a16="http://schemas.microsoft.com/office/drawing/2014/main" id="{6BB11F5F-F86C-42FC-A333-5EE58B1BACBF}"/>
              </a:ext>
            </a:extLst>
          </p:cNvPr>
          <p:cNvPicPr>
            <a:picLocks noChangeAspect="1"/>
          </p:cNvPicPr>
          <p:nvPr/>
        </p:nvPicPr>
        <p:blipFill rotWithShape="1">
          <a:blip r:embed="rId3" cstate="print"/>
          <a:srcRect l="8936" r="7967" b="6228"/>
          <a:stretch/>
        </p:blipFill>
        <p:spPr>
          <a:xfrm>
            <a:off x="0" y="0"/>
            <a:ext cx="1613562" cy="1041008"/>
          </a:xfrm>
          <a:prstGeom prst="rect">
            <a:avLst/>
          </a:prstGeom>
        </p:spPr>
      </p:pic>
      <p:sp>
        <p:nvSpPr>
          <p:cNvPr id="7" name="Title 1">
            <a:extLst>
              <a:ext uri="{FF2B5EF4-FFF2-40B4-BE49-F238E27FC236}">
                <a16:creationId xmlns="" xmlns:a16="http://schemas.microsoft.com/office/drawing/2014/main" id="{8B3D6472-9EE5-4EDB-BC36-57E99AF27CA0}"/>
              </a:ext>
            </a:extLst>
          </p:cNvPr>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endParaRPr kumimoji="0" lang="en-IN" altLang="zh-CN" sz="2000" b="1" i="0" u="none" strike="noStrike" kern="1200" cap="none" spc="0" normalizeH="0" baseline="0" noProof="0" dirty="0">
              <a:ln>
                <a:noFill/>
              </a:ln>
              <a:solidFill>
                <a:schemeClr val="bg1"/>
              </a:solidFill>
              <a:effectLst/>
              <a:uLnTx/>
              <a:uFillTx/>
              <a:latin typeface="Tinos"/>
              <a:ea typeface="+mj-ea"/>
              <a:cs typeface="+mj-cs"/>
            </a:endParaRPr>
          </a:p>
        </p:txBody>
      </p:sp>
      <p:pic>
        <p:nvPicPr>
          <p:cNvPr id="2" name="Video 1">
            <a:hlinkClick r:id="" action="ppaction://media"/>
            <a:extLst>
              <a:ext uri="{FF2B5EF4-FFF2-40B4-BE49-F238E27FC236}">
                <a16:creationId xmlns="" xmlns:a16="http://schemas.microsoft.com/office/drawing/2014/main" id="{36F085C9-B13F-4F92-8272-D74103D81C3B}"/>
              </a:ext>
            </a:extLst>
          </p:cNvPr>
          <p:cNvPicPr>
            <a:picLocks noChangeAspect="1"/>
          </p:cNvPicPr>
          <p:nvPr>
            <a:videoFile r:link="rId1"/>
            <p:extLst>
              <p:ext uri="{DAA4B4D4-6D71-4841-9C94-3DE7FCFB9230}">
                <p14:media xmlns="" xmlns:p14="http://schemas.microsoft.com/office/powerpoint/2010/main" r:embed="rId4"/>
              </p:ext>
              <p:ext uri="{42D2F446-02D8-4167-A562-619A0277C38B}">
                <p15:isNarration xmlns="" xmlns:p15="http://schemas.microsoft.com/office/powerpoint/2012/main" val="1"/>
              </p:ext>
            </p:extLst>
          </p:nvPr>
        </p:nvPicPr>
        <p:blipFill>
          <a:blip r:embed="rId5" cstate="print"/>
          <a:stretch>
            <a:fillRect/>
          </a:stretch>
        </p:blipFill>
        <p:spPr>
          <a:xfrm>
            <a:off x="9906000" y="5143500"/>
            <a:ext cx="2285999" cy="1714500"/>
          </a:xfrm>
          <a:prstGeom prst="rect">
            <a:avLst/>
          </a:prstGeom>
        </p:spPr>
      </p:pic>
    </p:spTree>
  </p:cSld>
  <p:clrMapOvr>
    <a:masterClrMapping/>
  </p:clrMapOvr>
  <mc:AlternateContent xmlns:mc="http://schemas.openxmlformats.org/markup-compatibility/2006">
    <mc:Choice xmlns="" xmlns:p14="http://schemas.microsoft.com/office/powerpoint/2010/main" Requires="p14">
      <p:transition spd="slow" p14:dur="2000" advTm="16954"/>
    </mc:Choice>
    <mc:Fallback>
      <p:transition spd="slow" advTm="169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normAutofit fontScale="90000"/>
          </a:bodyPr>
          <a:lstStyle/>
          <a:p>
            <a:pPr eaLnBrk="1" hangingPunct="1"/>
            <a:r>
              <a:rPr lang="en-US" sz="3200" dirty="0" smtClean="0">
                <a:solidFill>
                  <a:srgbClr val="C00000"/>
                </a:solidFill>
                <a:latin typeface="Arial" pitchFamily="34" charset="0"/>
                <a:cs typeface="Arial" pitchFamily="34" charset="0"/>
              </a:rPr>
              <a:t>               </a:t>
            </a:r>
            <a:br>
              <a:rPr lang="en-US" sz="3200" dirty="0" smtClean="0">
                <a:solidFill>
                  <a:srgbClr val="C00000"/>
                </a:solidFill>
                <a:latin typeface="Arial" pitchFamily="34" charset="0"/>
                <a:cs typeface="Arial" pitchFamily="34" charset="0"/>
              </a:rPr>
            </a:br>
            <a:r>
              <a:rPr lang="en-US" sz="3200" dirty="0" smtClean="0">
                <a:solidFill>
                  <a:srgbClr val="C00000"/>
                </a:solidFill>
                <a:latin typeface="Arial" pitchFamily="34" charset="0"/>
                <a:cs typeface="Arial" pitchFamily="34" charset="0"/>
              </a:rPr>
              <a:t/>
            </a:r>
            <a:br>
              <a:rPr lang="en-US" sz="3200" dirty="0" smtClean="0">
                <a:solidFill>
                  <a:srgbClr val="C00000"/>
                </a:solidFill>
                <a:latin typeface="Arial" pitchFamily="34" charset="0"/>
                <a:cs typeface="Arial" pitchFamily="34" charset="0"/>
              </a:rPr>
            </a:br>
            <a:endParaRPr lang="en-US" sz="3200" dirty="0" smtClean="0">
              <a:solidFill>
                <a:srgbClr val="C00000"/>
              </a:solidFill>
              <a:latin typeface="Arial" pitchFamily="34" charset="0"/>
              <a:cs typeface="Arial" pitchFamily="34" charset="0"/>
            </a:endParaRPr>
          </a:p>
        </p:txBody>
      </p:sp>
      <p:sp>
        <p:nvSpPr>
          <p:cNvPr id="25603" name="Rectangle 3"/>
          <p:cNvSpPr>
            <a:spLocks noGrp="1" noChangeArrowheads="1"/>
          </p:cNvSpPr>
          <p:nvPr>
            <p:ph idx="1"/>
          </p:nvPr>
        </p:nvSpPr>
        <p:spPr>
          <a:xfrm>
            <a:off x="1219200" y="1143000"/>
            <a:ext cx="10363200" cy="4267200"/>
          </a:xfrm>
        </p:spPr>
        <p:txBody>
          <a:bodyPr/>
          <a:lstStyle/>
          <a:p>
            <a:pPr>
              <a:buFont typeface="Wingdings" pitchFamily="2" charset="2"/>
              <a:buNone/>
            </a:pPr>
            <a:endParaRPr lang="en-US" sz="1200" dirty="0" smtClean="0">
              <a:solidFill>
                <a:srgbClr val="7030A0"/>
              </a:solidFill>
            </a:endParaRPr>
          </a:p>
          <a:p>
            <a:pPr lvl="1">
              <a:buFont typeface="Courier New" pitchFamily="49" charset="0"/>
              <a:buChar char="o"/>
            </a:pPr>
            <a:r>
              <a:rPr lang="en-US" sz="2400" dirty="0" smtClean="0">
                <a:solidFill>
                  <a:srgbClr val="7030A0"/>
                </a:solidFill>
              </a:rPr>
              <a:t>The ionic potential originated with the result of electrochemical activity of certain special cells/tissues</a:t>
            </a:r>
          </a:p>
          <a:p>
            <a:pPr lvl="1">
              <a:buFont typeface="Courier New" pitchFamily="49" charset="0"/>
              <a:buChar char="o"/>
            </a:pPr>
            <a:endParaRPr lang="en-US" sz="1600" dirty="0" smtClean="0">
              <a:solidFill>
                <a:srgbClr val="7030A0"/>
              </a:solidFill>
            </a:endParaRPr>
          </a:p>
          <a:p>
            <a:pPr lvl="1">
              <a:buFont typeface="Courier New" pitchFamily="49" charset="0"/>
              <a:buChar char="o"/>
            </a:pPr>
            <a:r>
              <a:rPr lang="en-US" sz="2400" dirty="0" smtClean="0">
                <a:solidFill>
                  <a:srgbClr val="7030A0"/>
                </a:solidFill>
              </a:rPr>
              <a:t>own monitoring signals, which convey information 	about the functions they represent.</a:t>
            </a:r>
          </a:p>
          <a:p>
            <a:pPr lvl="1">
              <a:buFont typeface="Wingdings" pitchFamily="2" charset="2"/>
              <a:buNone/>
            </a:pPr>
            <a:endParaRPr lang="en-US" sz="1800" dirty="0" smtClean="0">
              <a:solidFill>
                <a:srgbClr val="7030A0"/>
              </a:solidFill>
            </a:endParaRPr>
          </a:p>
          <a:p>
            <a:pPr lvl="1">
              <a:buFont typeface="Courier New" pitchFamily="49" charset="0"/>
              <a:buChar char="o"/>
            </a:pPr>
            <a:r>
              <a:rPr lang="en-US" sz="2400" dirty="0" smtClean="0">
                <a:solidFill>
                  <a:srgbClr val="7030A0"/>
                </a:solidFill>
              </a:rPr>
              <a:t>Such signals are associated with nerve conduction, brain activity, heart activity, muscle activity etc </a:t>
            </a:r>
          </a:p>
          <a:p>
            <a:pPr>
              <a:buFont typeface="Wingdings" pitchFamily="2" charset="2"/>
              <a:buNone/>
            </a:pPr>
            <a:endParaRPr lang="en-US" sz="2800" dirty="0" smtClean="0">
              <a:solidFill>
                <a:srgbClr val="7030A0"/>
              </a:solidFill>
            </a:endParaRPr>
          </a:p>
          <a:p>
            <a:endParaRPr lang="en-US" sz="2800" dirty="0" smtClean="0">
              <a:solidFill>
                <a:srgbClr val="7030A0"/>
              </a:solidFill>
            </a:endParaRPr>
          </a:p>
        </p:txBody>
      </p:sp>
      <p:grpSp>
        <p:nvGrpSpPr>
          <p:cNvPr id="2" name="Group 11"/>
          <p:cNvGrpSpPr>
            <a:grpSpLocks/>
          </p:cNvGrpSpPr>
          <p:nvPr/>
        </p:nvGrpSpPr>
        <p:grpSpPr bwMode="auto">
          <a:xfrm>
            <a:off x="2235200" y="5562600"/>
            <a:ext cx="8636000" cy="914400"/>
            <a:chOff x="1676400" y="5562600"/>
            <a:chExt cx="6477000" cy="914400"/>
          </a:xfrm>
        </p:grpSpPr>
        <p:sp>
          <p:nvSpPr>
            <p:cNvPr id="25605" name="Right Arrow 3"/>
            <p:cNvSpPr>
              <a:spLocks noChangeArrowheads="1"/>
            </p:cNvSpPr>
            <p:nvPr/>
          </p:nvSpPr>
          <p:spPr bwMode="auto">
            <a:xfrm>
              <a:off x="1676400" y="5562600"/>
              <a:ext cx="1981200" cy="914400"/>
            </a:xfrm>
            <a:prstGeom prst="rightArrow">
              <a:avLst>
                <a:gd name="adj1" fmla="val 50000"/>
                <a:gd name="adj2" fmla="val 50004"/>
              </a:avLst>
            </a:prstGeom>
            <a:solidFill>
              <a:schemeClr val="accent1"/>
            </a:solidFill>
            <a:ln w="9525" algn="ctr">
              <a:solidFill>
                <a:schemeClr val="tx1"/>
              </a:solidFill>
              <a:miter lim="800000"/>
              <a:headEnd/>
              <a:tailEnd/>
            </a:ln>
          </p:spPr>
          <p:txBody>
            <a:bodyPr wrap="none"/>
            <a:lstStyle/>
            <a:p>
              <a:r>
                <a:rPr lang="en-US"/>
                <a:t>Ionic voltage</a:t>
              </a:r>
            </a:p>
          </p:txBody>
        </p:sp>
        <p:sp>
          <p:nvSpPr>
            <p:cNvPr id="25606" name="Rounded Rectangle 4"/>
            <p:cNvSpPr>
              <a:spLocks noChangeArrowheads="1"/>
            </p:cNvSpPr>
            <p:nvPr/>
          </p:nvSpPr>
          <p:spPr bwMode="auto">
            <a:xfrm>
              <a:off x="3810000" y="5715000"/>
              <a:ext cx="1752600" cy="685800"/>
            </a:xfrm>
            <a:prstGeom prst="roundRect">
              <a:avLst>
                <a:gd name="adj" fmla="val 16667"/>
              </a:avLst>
            </a:prstGeom>
            <a:solidFill>
              <a:schemeClr val="accent1"/>
            </a:solidFill>
            <a:ln w="9525" algn="ctr">
              <a:solidFill>
                <a:schemeClr val="tx1"/>
              </a:solidFill>
              <a:miter lim="800000"/>
              <a:headEnd/>
              <a:tailEnd/>
            </a:ln>
          </p:spPr>
          <p:txBody>
            <a:bodyPr wrap="none"/>
            <a:lstStyle/>
            <a:p>
              <a:r>
                <a:rPr lang="en-US"/>
                <a:t> Transducer</a:t>
              </a:r>
            </a:p>
          </p:txBody>
        </p:sp>
        <p:sp>
          <p:nvSpPr>
            <p:cNvPr id="25607" name="Right Arrow 5"/>
            <p:cNvSpPr>
              <a:spLocks noChangeArrowheads="1"/>
            </p:cNvSpPr>
            <p:nvPr/>
          </p:nvSpPr>
          <p:spPr bwMode="auto">
            <a:xfrm>
              <a:off x="5791200" y="5562600"/>
              <a:ext cx="2362200" cy="914400"/>
            </a:xfrm>
            <a:prstGeom prst="rightArrow">
              <a:avLst>
                <a:gd name="adj1" fmla="val 50000"/>
                <a:gd name="adj2" fmla="val 50004"/>
              </a:avLst>
            </a:prstGeom>
            <a:solidFill>
              <a:schemeClr val="accent1"/>
            </a:solidFill>
            <a:ln w="9525" algn="ctr">
              <a:solidFill>
                <a:schemeClr val="tx1"/>
              </a:solidFill>
              <a:miter lim="800000"/>
              <a:headEnd/>
              <a:tailEnd/>
            </a:ln>
          </p:spPr>
          <p:txBody>
            <a:bodyPr wrap="none"/>
            <a:lstStyle/>
            <a:p>
              <a:r>
                <a:rPr lang="en-US"/>
                <a:t>Electric voltage</a:t>
              </a:r>
            </a:p>
          </p:txBody>
        </p:sp>
      </p:grpSp>
      <p:sp>
        <p:nvSpPr>
          <p:cNvPr id="8" name="Title 1">
            <a:extLst>
              <a:ext uri="{FF2B5EF4-FFF2-40B4-BE49-F238E27FC236}">
                <a16:creationId xmlns="" xmlns:a16="http://schemas.microsoft.com/office/drawing/2014/main" id="{E03F55E3-28F6-4B34-A866-C2386855EB88}"/>
              </a:ext>
            </a:extLst>
          </p:cNvPr>
          <p:cNvSpPr txBox="1">
            <a:spLocks/>
          </p:cNvSpPr>
          <p:nvPr/>
        </p:nvSpPr>
        <p:spPr>
          <a:xfrm>
            <a:off x="0" y="47624"/>
            <a:ext cx="12192000" cy="914400"/>
          </a:xfrm>
          <a:prstGeom prst="rect">
            <a:avLst/>
          </a:prstGeom>
          <a:solidFill>
            <a:srgbClr val="C0000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chemeClr val="bg1"/>
                </a:solidFill>
                <a:latin typeface="Arial" pitchFamily="34" charset="0"/>
                <a:cs typeface="Arial" pitchFamily="34" charset="0"/>
              </a:rPr>
              <a:t>of </a:t>
            </a:r>
            <a:r>
              <a:rPr lang="en-US" dirty="0" err="1" smtClean="0">
                <a:solidFill>
                  <a:schemeClr val="bg1"/>
                </a:solidFill>
              </a:rPr>
              <a:t>Biosignal</a:t>
            </a:r>
            <a:r>
              <a:rPr lang="en-US" dirty="0" smtClean="0">
                <a:solidFill>
                  <a:schemeClr val="bg1"/>
                </a:solidFill>
              </a:rPr>
              <a:t>/</a:t>
            </a:r>
            <a:r>
              <a:rPr lang="en-US" dirty="0" err="1" smtClean="0">
                <a:solidFill>
                  <a:schemeClr val="bg1"/>
                </a:solidFill>
              </a:rPr>
              <a:t>Biopotential:</a:t>
            </a:r>
            <a:r>
              <a:rPr lang="en-US" dirty="0" err="1" smtClean="0">
                <a:solidFill>
                  <a:schemeClr val="bg1"/>
                </a:solidFill>
                <a:latin typeface="Arial" pitchFamily="34" charset="0"/>
                <a:cs typeface="Arial" pitchFamily="34" charset="0"/>
              </a:rPr>
              <a:t>Potential</a:t>
            </a:r>
            <a:r>
              <a:rPr lang="en-US" dirty="0" smtClean="0">
                <a:solidFill>
                  <a:schemeClr val="bg1"/>
                </a:solidFill>
                <a:latin typeface="Arial" pitchFamily="34" charset="0"/>
                <a:cs typeface="Arial" pitchFamily="34" charset="0"/>
              </a:rPr>
              <a:t> Sources:</a:t>
            </a:r>
            <a:endParaRPr lang="en-US" spc="50" dirty="0" smtClean="0">
              <a:ln w="9525" cmpd="sng">
                <a:solidFill>
                  <a:schemeClr val="accent1"/>
                </a:solidFill>
                <a:prstDash val="solid"/>
              </a:ln>
              <a:solidFill>
                <a:schemeClr val="bg1"/>
              </a:solidFill>
              <a:effectLst>
                <a:glow rad="38100">
                  <a:schemeClr val="accent1">
                    <a:alpha val="40000"/>
                  </a:schemeClr>
                </a:glow>
              </a:effectLst>
            </a:endParaRPr>
          </a:p>
          <a:p>
            <a:pPr algn="ctr"/>
            <a:endParaRPr lang="en-US" dirty="0" smtClean="0">
              <a:solidFill>
                <a:srgbClr val="C00000"/>
              </a:solidFill>
              <a:latin typeface="Arial" pitchFamily="34" charset="0"/>
              <a:cs typeface="Arial" pitchFamily="34" charset="0"/>
            </a:endParaRPr>
          </a:p>
          <a:p>
            <a:pPr algn="ctr"/>
            <a:endParaRPr lang="en-US" dirty="0" smtClean="0">
              <a:solidFill>
                <a:srgbClr val="7030A0"/>
              </a:solidFill>
            </a:endParaRPr>
          </a:p>
          <a:p>
            <a:pPr algn="ctr"/>
            <a:endParaRPr lang="en-US" dirty="0" smtClean="0">
              <a:solidFill>
                <a:srgbClr val="C00000"/>
              </a:solidFill>
              <a:latin typeface="Arial" pitchFamily="34" charset="0"/>
              <a:cs typeface="Arial" pitchFamily="34" charset="0"/>
            </a:endParaRPr>
          </a:p>
        </p:txBody>
      </p:sp>
      <p:sp>
        <p:nvSpPr>
          <p:cNvPr id="9" name="Title 1">
            <a:extLst>
              <a:ext uri="{FF2B5EF4-FFF2-40B4-BE49-F238E27FC236}">
                <a16:creationId xmlns="" xmlns:a16="http://schemas.microsoft.com/office/drawing/2014/main" id="{933E4C3B-B5B2-407E-B14F-92BF85366C00}"/>
              </a:ext>
            </a:extLst>
          </p:cNvPr>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endParaRPr kumimoji="0" lang="en-IN" altLang="zh-CN" sz="2000" b="1" i="0" u="none" strike="noStrike" kern="1200" cap="none" spc="0" normalizeH="0" baseline="0" noProof="0" dirty="0">
              <a:ln>
                <a:noFill/>
              </a:ln>
              <a:solidFill>
                <a:schemeClr val="bg1"/>
              </a:solidFill>
              <a:effectLst/>
              <a:uLnTx/>
              <a:uFillTx/>
              <a:latin typeface="Tinos"/>
              <a:ea typeface="+mj-ea"/>
              <a:cs typeface="+mj-cs"/>
            </a:endParaRPr>
          </a:p>
        </p:txBody>
      </p:sp>
      <p:pic>
        <p:nvPicPr>
          <p:cNvPr id="10" name="Picture 9">
            <a:extLst>
              <a:ext uri="{FF2B5EF4-FFF2-40B4-BE49-F238E27FC236}">
                <a16:creationId xmlns="" xmlns:a16="http://schemas.microsoft.com/office/drawing/2014/main" id="{42FCCA04-43F0-4551-B922-D59506CE6450}"/>
              </a:ext>
            </a:extLst>
          </p:cNvPr>
          <p:cNvPicPr>
            <a:picLocks noChangeAspect="1"/>
          </p:cNvPicPr>
          <p:nvPr/>
        </p:nvPicPr>
        <p:blipFill rotWithShape="1">
          <a:blip r:embed="rId3" cstate="print"/>
          <a:srcRect l="8936" r="7967" b="6228"/>
          <a:stretch/>
        </p:blipFill>
        <p:spPr>
          <a:xfrm>
            <a:off x="0" y="0"/>
            <a:ext cx="1613562" cy="1041008"/>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normAutofit fontScale="90000"/>
          </a:bodyPr>
          <a:lstStyle/>
          <a:p>
            <a:pPr eaLnBrk="1" hangingPunct="1"/>
            <a:r>
              <a:rPr lang="en-US" sz="3200" dirty="0" smtClean="0">
                <a:solidFill>
                  <a:srgbClr val="C00000"/>
                </a:solidFill>
                <a:latin typeface="Arial" pitchFamily="34" charset="0"/>
                <a:cs typeface="Arial" pitchFamily="34" charset="0"/>
              </a:rPr>
              <a:t/>
            </a:r>
            <a:br>
              <a:rPr lang="en-US" sz="3200" dirty="0" smtClean="0">
                <a:solidFill>
                  <a:srgbClr val="C00000"/>
                </a:solidFill>
                <a:latin typeface="Arial" pitchFamily="34" charset="0"/>
                <a:cs typeface="Arial" pitchFamily="34" charset="0"/>
              </a:rPr>
            </a:br>
            <a:r>
              <a:rPr lang="en-US" sz="3200" dirty="0" smtClean="0">
                <a:solidFill>
                  <a:srgbClr val="C00000"/>
                </a:solidFill>
                <a:latin typeface="Arial" pitchFamily="34" charset="0"/>
                <a:cs typeface="Arial" pitchFamily="34" charset="0"/>
              </a:rPr>
              <a:t/>
            </a:r>
            <a:br>
              <a:rPr lang="en-US" sz="3200" dirty="0" smtClean="0">
                <a:solidFill>
                  <a:srgbClr val="C00000"/>
                </a:solidFill>
                <a:latin typeface="Arial" pitchFamily="34" charset="0"/>
                <a:cs typeface="Arial" pitchFamily="34" charset="0"/>
              </a:rPr>
            </a:br>
            <a:r>
              <a:rPr lang="en-US" sz="3200" dirty="0" smtClean="0">
                <a:solidFill>
                  <a:srgbClr val="C00000"/>
                </a:solidFill>
                <a:latin typeface="Arial" pitchFamily="34" charset="0"/>
                <a:cs typeface="Arial" pitchFamily="34" charset="0"/>
              </a:rPr>
              <a:t>Sources of Bioelectric Potential</a:t>
            </a:r>
          </a:p>
        </p:txBody>
      </p:sp>
      <p:sp>
        <p:nvSpPr>
          <p:cNvPr id="26627" name="Rectangle 3"/>
          <p:cNvSpPr>
            <a:spLocks noGrp="1" noChangeArrowheads="1"/>
          </p:cNvSpPr>
          <p:nvPr>
            <p:ph idx="1"/>
          </p:nvPr>
        </p:nvSpPr>
        <p:spPr>
          <a:xfrm>
            <a:off x="1219200" y="1143000"/>
            <a:ext cx="10363200" cy="5334000"/>
          </a:xfrm>
        </p:spPr>
        <p:txBody>
          <a:bodyPr/>
          <a:lstStyle/>
          <a:p>
            <a:endParaRPr lang="en-US" sz="2800" dirty="0" smtClean="0">
              <a:solidFill>
                <a:srgbClr val="7030A0"/>
              </a:solidFill>
            </a:endParaRPr>
          </a:p>
          <a:p>
            <a:pPr lvl="1">
              <a:buFont typeface="Wingdings" pitchFamily="2" charset="2"/>
              <a:buNone/>
            </a:pPr>
            <a:r>
              <a:rPr lang="en-US" sz="2400" dirty="0" smtClean="0">
                <a:solidFill>
                  <a:srgbClr val="7030A0"/>
                </a:solidFill>
              </a:rPr>
              <a:t>Such signals:</a:t>
            </a:r>
          </a:p>
          <a:p>
            <a:pPr lvl="1">
              <a:buFont typeface="Wingdings" pitchFamily="2" charset="2"/>
              <a:buNone/>
            </a:pPr>
            <a:endParaRPr lang="en-US" sz="2400" dirty="0" smtClean="0">
              <a:solidFill>
                <a:srgbClr val="7030A0"/>
              </a:solidFill>
            </a:endParaRPr>
          </a:p>
          <a:p>
            <a:pPr lvl="1" algn="just">
              <a:buFont typeface="Courier New" pitchFamily="49" charset="0"/>
              <a:buChar char="o"/>
            </a:pPr>
            <a:r>
              <a:rPr lang="en-US" sz="2400" dirty="0" smtClean="0">
                <a:solidFill>
                  <a:srgbClr val="7030A0"/>
                </a:solidFill>
              </a:rPr>
              <a:t>Used for extracting information on a biological systems(physiological systems)</a:t>
            </a:r>
          </a:p>
          <a:p>
            <a:pPr lvl="1" algn="just">
              <a:buFont typeface="Courier New" pitchFamily="49" charset="0"/>
              <a:buChar char="o"/>
            </a:pPr>
            <a:endParaRPr lang="en-US" sz="2400" dirty="0" smtClean="0">
              <a:solidFill>
                <a:srgbClr val="7030A0"/>
              </a:solidFill>
            </a:endParaRPr>
          </a:p>
          <a:p>
            <a:pPr lvl="1" algn="just">
              <a:buFont typeface="Courier New" pitchFamily="49" charset="0"/>
              <a:buChar char="o"/>
            </a:pPr>
            <a:r>
              <a:rPr lang="en-US" sz="2400" dirty="0" smtClean="0">
                <a:solidFill>
                  <a:srgbClr val="7030A0"/>
                </a:solidFill>
              </a:rPr>
              <a:t>Phenomenon that conveys information which is used for diagnosis</a:t>
            </a:r>
          </a:p>
          <a:p>
            <a:pPr lvl="1" algn="just">
              <a:buFont typeface="Courier New" pitchFamily="49" charset="0"/>
              <a:buChar char="o"/>
            </a:pPr>
            <a:endParaRPr lang="en-US" sz="2400" dirty="0" smtClean="0">
              <a:solidFill>
                <a:srgbClr val="7030A0"/>
              </a:solidFill>
            </a:endParaRPr>
          </a:p>
          <a:p>
            <a:pPr lvl="1" algn="just">
              <a:buFont typeface="Courier New" pitchFamily="49" charset="0"/>
              <a:buChar char="o"/>
            </a:pPr>
            <a:r>
              <a:rPr lang="en-US" sz="2400" dirty="0" smtClean="0">
                <a:solidFill>
                  <a:srgbClr val="7030A0"/>
                </a:solidFill>
              </a:rPr>
              <a:t>Process of extracting information could be as simple as feeling pulse of a person on the wrist or as complex as analyzing the structure of internal soft tissues by an ultrasound scanner </a:t>
            </a:r>
          </a:p>
          <a:p>
            <a:pPr>
              <a:buFont typeface="Wingdings" pitchFamily="2" charset="2"/>
              <a:buNone/>
            </a:pPr>
            <a:endParaRPr lang="en-US" sz="2800" dirty="0" smtClean="0">
              <a:solidFill>
                <a:srgbClr val="7030A0"/>
              </a:solidFill>
            </a:endParaRPr>
          </a:p>
          <a:p>
            <a:endParaRPr lang="en-US" sz="2800" dirty="0" smtClean="0">
              <a:solidFill>
                <a:srgbClr val="7030A0"/>
              </a:solidFill>
            </a:endParaRPr>
          </a:p>
        </p:txBody>
      </p:sp>
      <p:sp>
        <p:nvSpPr>
          <p:cNvPr id="4" name="Title 1">
            <a:extLst>
              <a:ext uri="{FF2B5EF4-FFF2-40B4-BE49-F238E27FC236}">
                <a16:creationId xmlns="" xmlns:a16="http://schemas.microsoft.com/office/drawing/2014/main" id="{E03F55E3-28F6-4B34-A866-C2386855EB88}"/>
              </a:ext>
            </a:extLst>
          </p:cNvPr>
          <p:cNvSpPr txBox="1">
            <a:spLocks/>
          </p:cNvSpPr>
          <p:nvPr/>
        </p:nvSpPr>
        <p:spPr>
          <a:xfrm>
            <a:off x="0" y="47624"/>
            <a:ext cx="12192000" cy="914400"/>
          </a:xfrm>
          <a:prstGeom prst="rect">
            <a:avLst/>
          </a:prstGeom>
          <a:solidFill>
            <a:srgbClr val="C0000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96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5" name="Title 1">
            <a:extLst>
              <a:ext uri="{FF2B5EF4-FFF2-40B4-BE49-F238E27FC236}">
                <a16:creationId xmlns="" xmlns:a16="http://schemas.microsoft.com/office/drawing/2014/main" id="{933E4C3B-B5B2-407E-B14F-92BF85366C00}"/>
              </a:ext>
            </a:extLst>
          </p:cNvPr>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endParaRPr kumimoji="0" lang="en-IN" altLang="zh-CN" sz="2000" b="1" i="0" u="none" strike="noStrike" kern="1200" cap="none" spc="0" normalizeH="0" baseline="0" noProof="0" dirty="0">
              <a:ln>
                <a:noFill/>
              </a:ln>
              <a:solidFill>
                <a:schemeClr val="bg1"/>
              </a:solidFill>
              <a:effectLst/>
              <a:uLnTx/>
              <a:uFillTx/>
              <a:latin typeface="Tinos"/>
              <a:ea typeface="+mj-ea"/>
              <a:cs typeface="+mj-cs"/>
            </a:endParaRPr>
          </a:p>
        </p:txBody>
      </p:sp>
      <p:pic>
        <p:nvPicPr>
          <p:cNvPr id="6" name="Picture 5">
            <a:extLst>
              <a:ext uri="{FF2B5EF4-FFF2-40B4-BE49-F238E27FC236}">
                <a16:creationId xmlns="" xmlns:a16="http://schemas.microsoft.com/office/drawing/2014/main" id="{BE699F93-2C01-4494-8A52-F7407FECDDFC}"/>
              </a:ext>
            </a:extLst>
          </p:cNvPr>
          <p:cNvPicPr>
            <a:picLocks noChangeAspect="1"/>
          </p:cNvPicPr>
          <p:nvPr/>
        </p:nvPicPr>
        <p:blipFill rotWithShape="1">
          <a:blip r:embed="rId3" cstate="print"/>
          <a:srcRect l="8936" r="7967" b="6228"/>
          <a:stretch/>
        </p:blipFill>
        <p:spPr>
          <a:xfrm>
            <a:off x="0" y="1"/>
            <a:ext cx="1613562" cy="1136468"/>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idx="1"/>
          </p:nvPr>
        </p:nvSpPr>
        <p:spPr>
          <a:xfrm>
            <a:off x="1576917" y="1143000"/>
            <a:ext cx="9599083" cy="5334000"/>
          </a:xfrm>
        </p:spPr>
        <p:txBody>
          <a:bodyPr/>
          <a:lstStyle/>
          <a:p>
            <a:endParaRPr lang="en-US" sz="2800" smtClean="0">
              <a:solidFill>
                <a:srgbClr val="7030A0"/>
              </a:solidFill>
            </a:endParaRPr>
          </a:p>
          <a:p>
            <a:endParaRPr lang="en-US" sz="2800" b="1" smtClean="0">
              <a:solidFill>
                <a:srgbClr val="7030A0"/>
              </a:solidFill>
            </a:endParaRPr>
          </a:p>
          <a:p>
            <a:pPr>
              <a:buFont typeface="Wingdings" pitchFamily="2" charset="2"/>
              <a:buNone/>
            </a:pPr>
            <a:endParaRPr lang="en-US" sz="2800" smtClean="0">
              <a:solidFill>
                <a:srgbClr val="7030A0"/>
              </a:solidFill>
            </a:endParaRPr>
          </a:p>
          <a:p>
            <a:pPr eaLnBrk="1" hangingPunct="1">
              <a:lnSpc>
                <a:spcPct val="90000"/>
              </a:lnSpc>
              <a:buFont typeface="Wingdings" pitchFamily="2" charset="2"/>
              <a:buNone/>
            </a:pPr>
            <a:endParaRPr lang="en-US" smtClean="0">
              <a:latin typeface="Arial" pitchFamily="34" charset="0"/>
              <a:cs typeface="Arial" pitchFamily="34" charset="0"/>
            </a:endParaRPr>
          </a:p>
        </p:txBody>
      </p:sp>
      <p:graphicFrame>
        <p:nvGraphicFramePr>
          <p:cNvPr id="4" name="Table 3"/>
          <p:cNvGraphicFramePr>
            <a:graphicFrameLocks noGrp="1"/>
          </p:cNvGraphicFramePr>
          <p:nvPr/>
        </p:nvGraphicFramePr>
        <p:xfrm>
          <a:off x="2032000" y="1397000"/>
          <a:ext cx="8128000" cy="4079240"/>
        </p:xfrm>
        <a:graphic>
          <a:graphicData uri="http://schemas.openxmlformats.org/drawingml/2006/table">
            <a:tbl>
              <a:tblPr firstRow="1" bandRow="1">
                <a:tableStyleId>{5C22544A-7EE6-4342-B048-85BDC9FD1C3A}</a:tableStyleId>
              </a:tblPr>
              <a:tblGrid>
                <a:gridCol w="914400"/>
                <a:gridCol w="3048000"/>
                <a:gridCol w="4165600"/>
              </a:tblGrid>
              <a:tr h="370840">
                <a:tc>
                  <a:txBody>
                    <a:bodyPr/>
                    <a:lstStyle/>
                    <a:p>
                      <a:pPr algn="ctr"/>
                      <a:r>
                        <a:rPr lang="en-US" dirty="0" smtClean="0"/>
                        <a:t>S. No</a:t>
                      </a:r>
                      <a:endParaRPr lang="en-US" dirty="0"/>
                    </a:p>
                  </a:txBody>
                  <a:tcPr marL="121920" marR="121920"/>
                </a:tc>
                <a:tc>
                  <a:txBody>
                    <a:bodyPr/>
                    <a:lstStyle/>
                    <a:p>
                      <a:pPr algn="ctr"/>
                      <a:r>
                        <a:rPr lang="en-US" dirty="0" smtClean="0"/>
                        <a:t>Signals</a:t>
                      </a:r>
                      <a:endParaRPr lang="en-US" dirty="0"/>
                    </a:p>
                  </a:txBody>
                  <a:tcPr marL="121920" marR="121920"/>
                </a:tc>
                <a:tc>
                  <a:txBody>
                    <a:bodyPr/>
                    <a:lstStyle/>
                    <a:p>
                      <a:pPr algn="ctr"/>
                      <a:r>
                        <a:rPr lang="en-US" dirty="0" smtClean="0"/>
                        <a:t>sources</a:t>
                      </a:r>
                      <a:endParaRPr lang="en-US" dirty="0"/>
                    </a:p>
                  </a:txBody>
                  <a:tcPr marL="121920" marR="121920"/>
                </a:tc>
              </a:tr>
              <a:tr h="370840">
                <a:tc>
                  <a:txBody>
                    <a:bodyPr/>
                    <a:lstStyle/>
                    <a:p>
                      <a:r>
                        <a:rPr lang="en-US" dirty="0" smtClean="0"/>
                        <a:t>1</a:t>
                      </a:r>
                      <a:endParaRPr lang="en-US" dirty="0"/>
                    </a:p>
                  </a:txBody>
                  <a:tcPr marL="121920" marR="121920"/>
                </a:tc>
                <a:tc>
                  <a:txBody>
                    <a:bodyPr/>
                    <a:lstStyle/>
                    <a:p>
                      <a:r>
                        <a:rPr lang="en-US" dirty="0" smtClean="0"/>
                        <a:t>EEG, ENG, EMG</a:t>
                      </a:r>
                      <a:endParaRPr lang="en-US" dirty="0"/>
                    </a:p>
                  </a:txBody>
                  <a:tcPr marL="121920" marR="121920"/>
                </a:tc>
                <a:tc>
                  <a:txBody>
                    <a:bodyPr/>
                    <a:lstStyle/>
                    <a:p>
                      <a:r>
                        <a:rPr lang="en-US" dirty="0" smtClean="0"/>
                        <a:t>Nervous system</a:t>
                      </a:r>
                    </a:p>
                  </a:txBody>
                  <a:tcPr marL="121920" marR="121920"/>
                </a:tc>
              </a:tr>
              <a:tr h="370840">
                <a:tc>
                  <a:txBody>
                    <a:bodyPr/>
                    <a:lstStyle/>
                    <a:p>
                      <a:r>
                        <a:rPr lang="en-US" dirty="0" smtClean="0"/>
                        <a:t>2</a:t>
                      </a:r>
                      <a:endParaRPr lang="en-US" dirty="0"/>
                    </a:p>
                  </a:txBody>
                  <a:tcPr marL="121920" marR="121920"/>
                </a:tc>
                <a:tc>
                  <a:txBody>
                    <a:bodyPr/>
                    <a:lstStyle/>
                    <a:p>
                      <a:r>
                        <a:rPr lang="en-US" dirty="0" smtClean="0"/>
                        <a:t>EOG</a:t>
                      </a:r>
                      <a:endParaRPr lang="en-US" dirty="0"/>
                    </a:p>
                  </a:txBody>
                  <a:tcPr marL="121920" marR="121920"/>
                </a:tc>
                <a:tc>
                  <a:txBody>
                    <a:bodyPr/>
                    <a:lstStyle/>
                    <a:p>
                      <a:r>
                        <a:rPr lang="en-US" dirty="0" err="1" smtClean="0"/>
                        <a:t>Occular</a:t>
                      </a:r>
                      <a:r>
                        <a:rPr lang="en-US" baseline="0" dirty="0" smtClean="0"/>
                        <a:t> System</a:t>
                      </a:r>
                      <a:endParaRPr lang="en-US" dirty="0" smtClean="0"/>
                    </a:p>
                  </a:txBody>
                  <a:tcPr marL="121920" marR="121920"/>
                </a:tc>
              </a:tr>
              <a:tr h="370840">
                <a:tc>
                  <a:txBody>
                    <a:bodyPr/>
                    <a:lstStyle/>
                    <a:p>
                      <a:r>
                        <a:rPr lang="en-US" dirty="0" smtClean="0"/>
                        <a:t>3</a:t>
                      </a:r>
                      <a:endParaRPr lang="en-US" dirty="0"/>
                    </a:p>
                  </a:txBody>
                  <a:tcPr marL="121920" marR="121920"/>
                </a:tc>
                <a:tc>
                  <a:txBody>
                    <a:bodyPr/>
                    <a:lstStyle/>
                    <a:p>
                      <a:r>
                        <a:rPr lang="en-US" dirty="0" smtClean="0"/>
                        <a:t>ERG</a:t>
                      </a:r>
                      <a:endParaRPr lang="en-US" dirty="0"/>
                    </a:p>
                  </a:txBody>
                  <a:tcPr marL="121920" marR="121920"/>
                </a:tc>
                <a:tc>
                  <a:txBody>
                    <a:bodyPr/>
                    <a:lstStyle/>
                    <a:p>
                      <a:r>
                        <a:rPr lang="en-US" dirty="0" err="1" smtClean="0"/>
                        <a:t>Corniel</a:t>
                      </a:r>
                      <a:r>
                        <a:rPr lang="en-US" dirty="0" smtClean="0"/>
                        <a:t> Retinal Position </a:t>
                      </a:r>
                    </a:p>
                  </a:txBody>
                  <a:tcPr marL="121920" marR="121920"/>
                </a:tc>
              </a:tr>
              <a:tr h="370840">
                <a:tc>
                  <a:txBody>
                    <a:bodyPr/>
                    <a:lstStyle/>
                    <a:p>
                      <a:r>
                        <a:rPr lang="en-US" dirty="0" smtClean="0"/>
                        <a:t>4</a:t>
                      </a:r>
                      <a:endParaRPr lang="en-US" dirty="0"/>
                    </a:p>
                  </a:txBody>
                  <a:tcPr marL="121920" marR="121920"/>
                </a:tc>
                <a:tc>
                  <a:txBody>
                    <a:bodyPr/>
                    <a:lstStyle/>
                    <a:p>
                      <a:r>
                        <a:rPr lang="en-US" dirty="0" smtClean="0"/>
                        <a:t>ECG</a:t>
                      </a:r>
                      <a:endParaRPr lang="en-US" dirty="0"/>
                    </a:p>
                  </a:txBody>
                  <a:tcPr marL="121920" marR="121920"/>
                </a:tc>
                <a:tc>
                  <a:txBody>
                    <a:bodyPr/>
                    <a:lstStyle/>
                    <a:p>
                      <a:r>
                        <a:rPr lang="en-US" dirty="0" smtClean="0"/>
                        <a:t>Cardiovascular system </a:t>
                      </a:r>
                    </a:p>
                  </a:txBody>
                  <a:tcPr marL="121920" marR="121920"/>
                </a:tc>
              </a:tr>
              <a:tr h="370840">
                <a:tc>
                  <a:txBody>
                    <a:bodyPr/>
                    <a:lstStyle/>
                    <a:p>
                      <a:r>
                        <a:rPr lang="en-US" dirty="0" smtClean="0"/>
                        <a:t>5</a:t>
                      </a:r>
                      <a:endParaRPr lang="en-US" dirty="0"/>
                    </a:p>
                  </a:txBody>
                  <a:tcPr marL="121920" marR="121920"/>
                </a:tc>
                <a:tc>
                  <a:txBody>
                    <a:bodyPr/>
                    <a:lstStyle/>
                    <a:p>
                      <a:r>
                        <a:rPr lang="en-US" dirty="0" smtClean="0"/>
                        <a:t>PULSE</a:t>
                      </a:r>
                      <a:r>
                        <a:rPr lang="en-US" baseline="0" dirty="0" smtClean="0"/>
                        <a:t> RATE</a:t>
                      </a:r>
                      <a:endParaRPr lang="en-US" dirty="0"/>
                    </a:p>
                  </a:txBody>
                  <a:tcPr marL="121920" marR="121920"/>
                </a:tc>
                <a:tc>
                  <a:txBody>
                    <a:bodyPr/>
                    <a:lstStyle/>
                    <a:p>
                      <a:r>
                        <a:rPr lang="en-US" dirty="0" smtClean="0"/>
                        <a:t>               ,,</a:t>
                      </a:r>
                    </a:p>
                  </a:txBody>
                  <a:tcPr marL="121920" marR="121920"/>
                </a:tc>
              </a:tr>
              <a:tr h="370840">
                <a:tc>
                  <a:txBody>
                    <a:bodyPr/>
                    <a:lstStyle/>
                    <a:p>
                      <a:r>
                        <a:rPr lang="en-US" dirty="0" smtClean="0"/>
                        <a:t>6 </a:t>
                      </a:r>
                      <a:endParaRPr lang="en-US" dirty="0"/>
                    </a:p>
                  </a:txBody>
                  <a:tcPr marL="121920" marR="121920"/>
                </a:tc>
                <a:tc>
                  <a:txBody>
                    <a:bodyPr/>
                    <a:lstStyle/>
                    <a:p>
                      <a:r>
                        <a:rPr lang="en-US" dirty="0" smtClean="0"/>
                        <a:t>BLOOD</a:t>
                      </a:r>
                      <a:r>
                        <a:rPr lang="en-US" baseline="0" dirty="0" smtClean="0"/>
                        <a:t> PRESSURE</a:t>
                      </a:r>
                      <a:endParaRPr lang="en-US" dirty="0"/>
                    </a:p>
                  </a:txBody>
                  <a:tcPr marL="121920" marR="121920"/>
                </a:tc>
                <a:tc>
                  <a:txBody>
                    <a:bodyPr/>
                    <a:lstStyle/>
                    <a:p>
                      <a:r>
                        <a:rPr lang="en-US" dirty="0" smtClean="0"/>
                        <a:t>               ,,</a:t>
                      </a:r>
                    </a:p>
                  </a:txBody>
                  <a:tcPr marL="121920" marR="121920"/>
                </a:tc>
              </a:tr>
              <a:tr h="370840">
                <a:tc>
                  <a:txBody>
                    <a:bodyPr/>
                    <a:lstStyle/>
                    <a:p>
                      <a:r>
                        <a:rPr lang="en-US" dirty="0" smtClean="0"/>
                        <a:t>7</a:t>
                      </a:r>
                      <a:endParaRPr lang="en-US" dirty="0"/>
                    </a:p>
                  </a:txBody>
                  <a:tcPr marL="121920" marR="121920"/>
                </a:tc>
                <a:tc>
                  <a:txBody>
                    <a:bodyPr/>
                    <a:lstStyle/>
                    <a:p>
                      <a:r>
                        <a:rPr lang="en-US" dirty="0" smtClean="0"/>
                        <a:t>BLOOD FLOW</a:t>
                      </a:r>
                      <a:endParaRPr lang="en-US" dirty="0"/>
                    </a:p>
                  </a:txBody>
                  <a:tcPr marL="121920" marR="121920"/>
                </a:tc>
                <a:tc>
                  <a:txBody>
                    <a:bodyPr/>
                    <a:lstStyle/>
                    <a:p>
                      <a:r>
                        <a:rPr lang="en-US" dirty="0" smtClean="0"/>
                        <a:t>               ,,</a:t>
                      </a:r>
                    </a:p>
                  </a:txBody>
                  <a:tcPr marL="121920" marR="121920"/>
                </a:tc>
              </a:tr>
              <a:tr h="370840">
                <a:tc>
                  <a:txBody>
                    <a:bodyPr/>
                    <a:lstStyle/>
                    <a:p>
                      <a:r>
                        <a:rPr lang="en-US" dirty="0" smtClean="0"/>
                        <a:t>8</a:t>
                      </a:r>
                      <a:endParaRPr lang="en-US" dirty="0"/>
                    </a:p>
                  </a:txBody>
                  <a:tcPr marL="121920" marR="121920"/>
                </a:tc>
                <a:tc>
                  <a:txBody>
                    <a:bodyPr/>
                    <a:lstStyle/>
                    <a:p>
                      <a:r>
                        <a:rPr lang="en-US" dirty="0" smtClean="0"/>
                        <a:t>PCG</a:t>
                      </a:r>
                      <a:endParaRPr lang="en-US" dirty="0"/>
                    </a:p>
                  </a:txBody>
                  <a:tcPr marL="121920" marR="121920"/>
                </a:tc>
                <a:tc>
                  <a:txBody>
                    <a:bodyPr/>
                    <a:lstStyle/>
                    <a:p>
                      <a:r>
                        <a:rPr lang="en-US" dirty="0" smtClean="0"/>
                        <a:t>Heart valves</a:t>
                      </a:r>
                    </a:p>
                  </a:txBody>
                  <a:tcPr marL="121920" marR="121920"/>
                </a:tc>
              </a:tr>
              <a:tr h="370840">
                <a:tc>
                  <a:txBody>
                    <a:bodyPr/>
                    <a:lstStyle/>
                    <a:p>
                      <a:r>
                        <a:rPr lang="en-US" dirty="0" smtClean="0"/>
                        <a:t>9</a:t>
                      </a:r>
                      <a:endParaRPr lang="en-US" dirty="0"/>
                    </a:p>
                  </a:txBody>
                  <a:tcPr marL="121920" marR="121920"/>
                </a:tc>
                <a:tc>
                  <a:txBody>
                    <a:bodyPr/>
                    <a:lstStyle/>
                    <a:p>
                      <a:r>
                        <a:rPr lang="en-US" dirty="0" smtClean="0"/>
                        <a:t>EMG</a:t>
                      </a:r>
                      <a:endParaRPr lang="en-US" dirty="0"/>
                    </a:p>
                  </a:txBody>
                  <a:tcPr marL="121920" marR="121920"/>
                </a:tc>
                <a:tc>
                  <a:txBody>
                    <a:bodyPr/>
                    <a:lstStyle/>
                    <a:p>
                      <a:r>
                        <a:rPr lang="en-US" dirty="0" smtClean="0"/>
                        <a:t>Muscular</a:t>
                      </a:r>
                      <a:r>
                        <a:rPr lang="en-US" baseline="0" dirty="0" smtClean="0"/>
                        <a:t> system</a:t>
                      </a:r>
                      <a:endParaRPr lang="en-US" dirty="0" smtClean="0"/>
                    </a:p>
                  </a:txBody>
                  <a:tcPr marL="121920" marR="121920"/>
                </a:tc>
              </a:tr>
              <a:tr h="370840">
                <a:tc>
                  <a:txBody>
                    <a:bodyPr/>
                    <a:lstStyle/>
                    <a:p>
                      <a:r>
                        <a:rPr lang="en-US" dirty="0" smtClean="0"/>
                        <a:t>10</a:t>
                      </a:r>
                      <a:endParaRPr lang="en-US" dirty="0"/>
                    </a:p>
                  </a:txBody>
                  <a:tcPr marL="121920" marR="121920"/>
                </a:tc>
                <a:tc>
                  <a:txBody>
                    <a:bodyPr/>
                    <a:lstStyle/>
                    <a:p>
                      <a:r>
                        <a:rPr lang="en-US" dirty="0" smtClean="0"/>
                        <a:t>EGG</a:t>
                      </a:r>
                      <a:endParaRPr lang="en-US" dirty="0"/>
                    </a:p>
                  </a:txBody>
                  <a:tcPr marL="121920" marR="121920"/>
                </a:tc>
                <a:tc>
                  <a:txBody>
                    <a:bodyPr/>
                    <a:lstStyle/>
                    <a:p>
                      <a:r>
                        <a:rPr lang="en-US" dirty="0" err="1" smtClean="0"/>
                        <a:t>Gastroinstinal</a:t>
                      </a:r>
                      <a:r>
                        <a:rPr lang="en-US" dirty="0" smtClean="0"/>
                        <a:t> track</a:t>
                      </a:r>
                    </a:p>
                  </a:txBody>
                  <a:tcPr marL="121920" marR="121920"/>
                </a:tc>
              </a:tr>
            </a:tbl>
          </a:graphicData>
        </a:graphic>
      </p:graphicFrame>
      <p:sp>
        <p:nvSpPr>
          <p:cNvPr id="5" name="Title 1">
            <a:extLst>
              <a:ext uri="{FF2B5EF4-FFF2-40B4-BE49-F238E27FC236}">
                <a16:creationId xmlns="" xmlns:a16="http://schemas.microsoft.com/office/drawing/2014/main" id="{E03F55E3-28F6-4B34-A866-C2386855EB88}"/>
              </a:ext>
            </a:extLst>
          </p:cNvPr>
          <p:cNvSpPr txBox="1">
            <a:spLocks/>
          </p:cNvSpPr>
          <p:nvPr/>
        </p:nvSpPr>
        <p:spPr>
          <a:xfrm>
            <a:off x="0" y="73750"/>
            <a:ext cx="12192000" cy="914400"/>
          </a:xfrm>
          <a:prstGeom prst="rect">
            <a:avLst/>
          </a:prstGeom>
          <a:solidFill>
            <a:srgbClr val="C0000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chemeClr val="bg1"/>
                </a:solidFill>
              </a:rPr>
              <a:t>SOURCES OF BIMEDICAL SIGNALS:</a:t>
            </a:r>
            <a:endParaRPr lang="en-US" sz="8800" b="1" spc="50" dirty="0" smtClean="0">
              <a:ln w="9525" cmpd="sng">
                <a:solidFill>
                  <a:schemeClr val="accent1"/>
                </a:solidFill>
                <a:prstDash val="solid"/>
              </a:ln>
              <a:solidFill>
                <a:schemeClr val="bg1"/>
              </a:solidFill>
              <a:effectLst>
                <a:glow rad="38100">
                  <a:schemeClr val="accent1">
                    <a:alpha val="40000"/>
                  </a:schemeClr>
                </a:glow>
              </a:effectLst>
            </a:endParaRPr>
          </a:p>
          <a:p>
            <a:pPr algn="ctr"/>
            <a:endParaRPr lang="en-US" b="1" spc="50" dirty="0">
              <a:ln w="9525" cmpd="sng">
                <a:solidFill>
                  <a:schemeClr val="accent1"/>
                </a:solidFill>
                <a:prstDash val="solid"/>
              </a:ln>
              <a:solidFill>
                <a:srgbClr val="70AD47">
                  <a:tint val="1000"/>
                </a:srgbClr>
              </a:solidFill>
              <a:effectLst>
                <a:glow rad="38100">
                  <a:schemeClr val="accent1">
                    <a:alpha val="40000"/>
                  </a:schemeClr>
                </a:glow>
              </a:effectLst>
              <a:latin typeface="+mn-lt"/>
            </a:endParaRPr>
          </a:p>
        </p:txBody>
      </p:sp>
      <p:sp>
        <p:nvSpPr>
          <p:cNvPr id="6" name="Title 1">
            <a:extLst>
              <a:ext uri="{FF2B5EF4-FFF2-40B4-BE49-F238E27FC236}">
                <a16:creationId xmlns="" xmlns:a16="http://schemas.microsoft.com/office/drawing/2014/main" id="{933E4C3B-B5B2-407E-B14F-92BF85366C00}"/>
              </a:ext>
            </a:extLst>
          </p:cNvPr>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endParaRPr kumimoji="0" lang="en-IN" altLang="zh-CN" sz="20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 xmlns:a16="http://schemas.microsoft.com/office/drawing/2014/main" id="{BE699F93-2C01-4494-8A52-F7407FECDDFC}"/>
              </a:ext>
            </a:extLst>
          </p:cNvPr>
          <p:cNvPicPr>
            <a:picLocks noChangeAspect="1"/>
          </p:cNvPicPr>
          <p:nvPr/>
        </p:nvPicPr>
        <p:blipFill rotWithShape="1">
          <a:blip r:embed="rId3" cstate="print"/>
          <a:srcRect l="8936" r="7967" b="6228"/>
          <a:stretch/>
        </p:blipFill>
        <p:spPr>
          <a:xfrm>
            <a:off x="0" y="0"/>
            <a:ext cx="1613562" cy="1041008"/>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idx="1"/>
          </p:nvPr>
        </p:nvSpPr>
        <p:spPr>
          <a:xfrm>
            <a:off x="1576917" y="1143000"/>
            <a:ext cx="9599083" cy="5334000"/>
          </a:xfrm>
        </p:spPr>
        <p:txBody>
          <a:bodyPr/>
          <a:lstStyle/>
          <a:p>
            <a:endParaRPr lang="en-US" sz="2800" smtClean="0">
              <a:solidFill>
                <a:srgbClr val="7030A0"/>
              </a:solidFill>
            </a:endParaRPr>
          </a:p>
          <a:p>
            <a:endParaRPr lang="en-US" sz="2800" b="1" smtClean="0">
              <a:solidFill>
                <a:srgbClr val="7030A0"/>
              </a:solidFill>
            </a:endParaRPr>
          </a:p>
          <a:p>
            <a:pPr>
              <a:buFont typeface="Wingdings" pitchFamily="2" charset="2"/>
              <a:buNone/>
            </a:pPr>
            <a:endParaRPr lang="en-US" sz="2800" smtClean="0">
              <a:solidFill>
                <a:srgbClr val="7030A0"/>
              </a:solidFill>
            </a:endParaRPr>
          </a:p>
          <a:p>
            <a:pPr eaLnBrk="1" hangingPunct="1">
              <a:lnSpc>
                <a:spcPct val="90000"/>
              </a:lnSpc>
              <a:buFont typeface="Wingdings" pitchFamily="2" charset="2"/>
              <a:buNone/>
            </a:pPr>
            <a:endParaRPr lang="en-US" smtClean="0">
              <a:latin typeface="Arial" pitchFamily="34" charset="0"/>
              <a:cs typeface="Arial" pitchFamily="34" charset="0"/>
            </a:endParaRPr>
          </a:p>
        </p:txBody>
      </p:sp>
      <p:pic>
        <p:nvPicPr>
          <p:cNvPr id="28676" name="Picture 2"/>
          <p:cNvPicPr>
            <a:picLocks noChangeAspect="1" noChangeArrowheads="1"/>
          </p:cNvPicPr>
          <p:nvPr/>
        </p:nvPicPr>
        <p:blipFill>
          <a:blip r:embed="rId3" cstate="print"/>
          <a:srcRect/>
          <a:stretch>
            <a:fillRect/>
          </a:stretch>
        </p:blipFill>
        <p:spPr bwMode="auto">
          <a:xfrm>
            <a:off x="2336800" y="1304925"/>
            <a:ext cx="6648451" cy="4791075"/>
          </a:xfrm>
          <a:prstGeom prst="rect">
            <a:avLst/>
          </a:prstGeom>
          <a:noFill/>
          <a:ln w="9525">
            <a:noFill/>
            <a:miter lim="800000"/>
            <a:headEnd/>
            <a:tailEnd/>
          </a:ln>
        </p:spPr>
      </p:pic>
      <p:sp>
        <p:nvSpPr>
          <p:cNvPr id="5" name="Title 1">
            <a:extLst>
              <a:ext uri="{FF2B5EF4-FFF2-40B4-BE49-F238E27FC236}">
                <a16:creationId xmlns="" xmlns:a16="http://schemas.microsoft.com/office/drawing/2014/main" id="{E03F55E3-28F6-4B34-A866-C2386855EB88}"/>
              </a:ext>
            </a:extLst>
          </p:cNvPr>
          <p:cNvSpPr txBox="1">
            <a:spLocks/>
          </p:cNvSpPr>
          <p:nvPr/>
        </p:nvSpPr>
        <p:spPr>
          <a:xfrm>
            <a:off x="0" y="0"/>
            <a:ext cx="12192000" cy="914400"/>
          </a:xfrm>
          <a:prstGeom prst="rect">
            <a:avLst/>
          </a:prstGeom>
          <a:solidFill>
            <a:srgbClr val="C0000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chemeClr val="bg1"/>
                </a:solidFill>
              </a:rPr>
              <a:t>SOURCES OF BIMEDICAL SIGNALS:</a:t>
            </a:r>
            <a:endParaRPr lang="en-US" b="1" spc="50" dirty="0">
              <a:ln w="9525" cmpd="sng">
                <a:solidFill>
                  <a:schemeClr val="accent1"/>
                </a:solidFill>
                <a:prstDash val="solid"/>
              </a:ln>
              <a:solidFill>
                <a:schemeClr val="bg1"/>
              </a:solidFill>
              <a:effectLst>
                <a:glow rad="38100">
                  <a:schemeClr val="accent1">
                    <a:alpha val="40000"/>
                  </a:schemeClr>
                </a:glow>
              </a:effectLst>
              <a:latin typeface="+mn-lt"/>
            </a:endParaRPr>
          </a:p>
        </p:txBody>
      </p:sp>
      <p:sp>
        <p:nvSpPr>
          <p:cNvPr id="6" name="Title 1">
            <a:extLst>
              <a:ext uri="{FF2B5EF4-FFF2-40B4-BE49-F238E27FC236}">
                <a16:creationId xmlns="" xmlns:a16="http://schemas.microsoft.com/office/drawing/2014/main" id="{933E4C3B-B5B2-407E-B14F-92BF85366C00}"/>
              </a:ext>
            </a:extLst>
          </p:cNvPr>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endParaRPr kumimoji="0" lang="en-IN" altLang="zh-CN" sz="20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 xmlns:a16="http://schemas.microsoft.com/office/drawing/2014/main" id="{BE699F93-2C01-4494-8A52-F7407FECDDFC}"/>
              </a:ext>
            </a:extLst>
          </p:cNvPr>
          <p:cNvPicPr>
            <a:picLocks noChangeAspect="1"/>
          </p:cNvPicPr>
          <p:nvPr/>
        </p:nvPicPr>
        <p:blipFill rotWithShape="1">
          <a:blip r:embed="rId4" cstate="print"/>
          <a:srcRect l="8936" r="7967" b="6228"/>
          <a:stretch/>
        </p:blipFill>
        <p:spPr>
          <a:xfrm>
            <a:off x="0" y="0"/>
            <a:ext cx="1613562" cy="770709"/>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2085</TotalTime>
  <Words>1080</Words>
  <Application>Microsoft Office PowerPoint</Application>
  <PresentationFormat>Custom</PresentationFormat>
  <Paragraphs>296</Paragraphs>
  <Slides>34</Slides>
  <Notes>6</Notes>
  <HiddenSlides>0</HiddenSlides>
  <MMClips>15</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Slide 1</vt:lpstr>
      <vt:lpstr>Recaptulation</vt:lpstr>
      <vt:lpstr> </vt:lpstr>
      <vt:lpstr>Slide 4</vt:lpstr>
      <vt:lpstr>Slide 5</vt:lpstr>
      <vt:lpstr>                 </vt:lpstr>
      <vt:lpstr>  Sources of Bioelectric Potential</vt:lpstr>
      <vt:lpstr>Slide 8</vt:lpstr>
      <vt:lpstr>Slide 9</vt:lpstr>
      <vt:lpstr>Classifications  Biopotentials/Biomedical signals:</vt:lpstr>
      <vt:lpstr>Slide 11</vt:lpstr>
      <vt:lpstr>Slide 12</vt:lpstr>
      <vt:lpstr>ECG - Electrocardiogram</vt:lpstr>
      <vt:lpstr>BACKGROUND</vt:lpstr>
      <vt:lpstr>BACKGROUND </vt:lpstr>
      <vt:lpstr>BACKGROUND </vt:lpstr>
      <vt:lpstr>ECG SIGNAL</vt:lpstr>
      <vt:lpstr>ECG SIGNAL</vt:lpstr>
      <vt:lpstr>ECG SIGNAL</vt:lpstr>
      <vt:lpstr>ECG ELECTRODE</vt:lpstr>
      <vt:lpstr>ELECTRODE</vt:lpstr>
      <vt:lpstr> ECG ELECTRODE </vt:lpstr>
      <vt:lpstr>Slide 23</vt:lpstr>
      <vt:lpstr>ECG - Electrocardiogram</vt:lpstr>
      <vt:lpstr>DESIGN</vt:lpstr>
      <vt:lpstr>Slide 26</vt:lpstr>
      <vt:lpstr>Slide 27</vt:lpstr>
      <vt:lpstr>Slide 28</vt:lpstr>
      <vt:lpstr>Slide 29</vt:lpstr>
      <vt:lpstr>Slide 30</vt:lpstr>
      <vt:lpstr>Slide 31</vt:lpstr>
      <vt:lpstr>Slide 32</vt:lpstr>
      <vt:lpstr>Slide 33</vt:lpstr>
      <vt:lpstr>Slide 34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Dr. M P</cp:lastModifiedBy>
  <cp:revision>16</cp:revision>
  <dcterms:created xsi:type="dcterms:W3CDTF">2020-12-07T07:03:11Z</dcterms:created>
  <dcterms:modified xsi:type="dcterms:W3CDTF">2021-02-02T04:46:40Z</dcterms:modified>
</cp:coreProperties>
</file>